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4"/>
  </p:notesMasterIdLst>
  <p:sldIdLst>
    <p:sldId id="256" r:id="rId5"/>
    <p:sldId id="313" r:id="rId6"/>
    <p:sldId id="317" r:id="rId7"/>
    <p:sldId id="316" r:id="rId8"/>
    <p:sldId id="315" r:id="rId9"/>
    <p:sldId id="322" r:id="rId10"/>
    <p:sldId id="323" r:id="rId11"/>
    <p:sldId id="325" r:id="rId12"/>
    <p:sldId id="312"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3535BA-D885-4360-B106-0E67DBC405F6}" v="5" dt="2021-04-30T19:47:12.3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31"/>
    <p:restoredTop sz="64160" autoAdjust="0"/>
  </p:normalViewPr>
  <p:slideViewPr>
    <p:cSldViewPr snapToGrid="0" snapToObjects="1">
      <p:cViewPr varScale="1">
        <p:scale>
          <a:sx n="55" d="100"/>
          <a:sy n="55" d="100"/>
        </p:scale>
        <p:origin x="1048"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ok, Kevin M." userId="5d1da36d-022b-48c6-b737-f7d5dbdb0b4e" providerId="ADAL" clId="{683535BA-D885-4360-B106-0E67DBC405F6}"/>
    <pc:docChg chg="undo custSel delSld modSld">
      <pc:chgData name="Mook, Kevin M." userId="5d1da36d-022b-48c6-b737-f7d5dbdb0b4e" providerId="ADAL" clId="{683535BA-D885-4360-B106-0E67DBC405F6}" dt="2021-05-18T18:26:31.345" v="1027" actId="6549"/>
      <pc:docMkLst>
        <pc:docMk/>
      </pc:docMkLst>
      <pc:sldChg chg="addSp delSp modSp mod modNotesTx">
        <pc:chgData name="Mook, Kevin M." userId="5d1da36d-022b-48c6-b737-f7d5dbdb0b4e" providerId="ADAL" clId="{683535BA-D885-4360-B106-0E67DBC405F6}" dt="2021-04-30T18:50:20.455" v="54" actId="20577"/>
        <pc:sldMkLst>
          <pc:docMk/>
          <pc:sldMk cId="1575596370" sldId="256"/>
        </pc:sldMkLst>
        <pc:spChg chg="mod">
          <ac:chgData name="Mook, Kevin M." userId="5d1da36d-022b-48c6-b737-f7d5dbdb0b4e" providerId="ADAL" clId="{683535BA-D885-4360-B106-0E67DBC405F6}" dt="2021-04-30T18:44:20.854" v="8" actId="20577"/>
          <ac:spMkLst>
            <pc:docMk/>
            <pc:sldMk cId="1575596370" sldId="256"/>
            <ac:spMk id="2" creationId="{00000000-0000-0000-0000-000000000000}"/>
          </ac:spMkLst>
        </pc:spChg>
        <pc:spChg chg="mod">
          <ac:chgData name="Mook, Kevin M." userId="5d1da36d-022b-48c6-b737-f7d5dbdb0b4e" providerId="ADAL" clId="{683535BA-D885-4360-B106-0E67DBC405F6}" dt="2021-04-30T18:44:15.585" v="0"/>
          <ac:spMkLst>
            <pc:docMk/>
            <pc:sldMk cId="1575596370" sldId="256"/>
            <ac:spMk id="3" creationId="{00000000-0000-0000-0000-000000000000}"/>
          </ac:spMkLst>
        </pc:spChg>
        <pc:spChg chg="add del">
          <ac:chgData name="Mook, Kevin M." userId="5d1da36d-022b-48c6-b737-f7d5dbdb0b4e" providerId="ADAL" clId="{683535BA-D885-4360-B106-0E67DBC405F6}" dt="2021-04-30T18:46:54.900" v="17" actId="22"/>
          <ac:spMkLst>
            <pc:docMk/>
            <pc:sldMk cId="1575596370" sldId="256"/>
            <ac:spMk id="5" creationId="{3E446674-B32A-469D-8060-29712583287C}"/>
          </ac:spMkLst>
        </pc:spChg>
      </pc:sldChg>
      <pc:sldChg chg="del">
        <pc:chgData name="Mook, Kevin M." userId="5d1da36d-022b-48c6-b737-f7d5dbdb0b4e" providerId="ADAL" clId="{683535BA-D885-4360-B106-0E67DBC405F6}" dt="2021-04-30T18:45:26.756" v="15" actId="47"/>
        <pc:sldMkLst>
          <pc:docMk/>
          <pc:sldMk cId="2223264401" sldId="257"/>
        </pc:sldMkLst>
      </pc:sldChg>
      <pc:sldChg chg="del">
        <pc:chgData name="Mook, Kevin M." userId="5d1da36d-022b-48c6-b737-f7d5dbdb0b4e" providerId="ADAL" clId="{683535BA-D885-4360-B106-0E67DBC405F6}" dt="2021-04-30T18:45:26.756" v="15" actId="47"/>
        <pc:sldMkLst>
          <pc:docMk/>
          <pc:sldMk cId="871654034" sldId="258"/>
        </pc:sldMkLst>
      </pc:sldChg>
      <pc:sldChg chg="del">
        <pc:chgData name="Mook, Kevin M." userId="5d1da36d-022b-48c6-b737-f7d5dbdb0b4e" providerId="ADAL" clId="{683535BA-D885-4360-B106-0E67DBC405F6}" dt="2021-04-30T18:45:26.756" v="15" actId="47"/>
        <pc:sldMkLst>
          <pc:docMk/>
          <pc:sldMk cId="2772955032" sldId="259"/>
        </pc:sldMkLst>
      </pc:sldChg>
      <pc:sldChg chg="del">
        <pc:chgData name="Mook, Kevin M." userId="5d1da36d-022b-48c6-b737-f7d5dbdb0b4e" providerId="ADAL" clId="{683535BA-D885-4360-B106-0E67DBC405F6}" dt="2021-04-30T18:45:26.756" v="15" actId="47"/>
        <pc:sldMkLst>
          <pc:docMk/>
          <pc:sldMk cId="1366577305" sldId="260"/>
        </pc:sldMkLst>
      </pc:sldChg>
      <pc:sldChg chg="del">
        <pc:chgData name="Mook, Kevin M." userId="5d1da36d-022b-48c6-b737-f7d5dbdb0b4e" providerId="ADAL" clId="{683535BA-D885-4360-B106-0E67DBC405F6}" dt="2021-04-30T18:45:26.756" v="15" actId="47"/>
        <pc:sldMkLst>
          <pc:docMk/>
          <pc:sldMk cId="2503463934" sldId="261"/>
        </pc:sldMkLst>
      </pc:sldChg>
      <pc:sldChg chg="del">
        <pc:chgData name="Mook, Kevin M." userId="5d1da36d-022b-48c6-b737-f7d5dbdb0b4e" providerId="ADAL" clId="{683535BA-D885-4360-B106-0E67DBC405F6}" dt="2021-04-30T18:45:26.756" v="15" actId="47"/>
        <pc:sldMkLst>
          <pc:docMk/>
          <pc:sldMk cId="3043152257" sldId="262"/>
        </pc:sldMkLst>
      </pc:sldChg>
      <pc:sldChg chg="del">
        <pc:chgData name="Mook, Kevin M." userId="5d1da36d-022b-48c6-b737-f7d5dbdb0b4e" providerId="ADAL" clId="{683535BA-D885-4360-B106-0E67DBC405F6}" dt="2021-04-30T18:45:26.756" v="15" actId="47"/>
        <pc:sldMkLst>
          <pc:docMk/>
          <pc:sldMk cId="2496152715" sldId="263"/>
        </pc:sldMkLst>
      </pc:sldChg>
      <pc:sldChg chg="del">
        <pc:chgData name="Mook, Kevin M." userId="5d1da36d-022b-48c6-b737-f7d5dbdb0b4e" providerId="ADAL" clId="{683535BA-D885-4360-B106-0E67DBC405F6}" dt="2021-04-30T18:45:26.756" v="15" actId="47"/>
        <pc:sldMkLst>
          <pc:docMk/>
          <pc:sldMk cId="3023762410" sldId="264"/>
        </pc:sldMkLst>
      </pc:sldChg>
      <pc:sldChg chg="del">
        <pc:chgData name="Mook, Kevin M." userId="5d1da36d-022b-48c6-b737-f7d5dbdb0b4e" providerId="ADAL" clId="{683535BA-D885-4360-B106-0E67DBC405F6}" dt="2021-04-30T18:45:26.756" v="15" actId="47"/>
        <pc:sldMkLst>
          <pc:docMk/>
          <pc:sldMk cId="2879713573" sldId="265"/>
        </pc:sldMkLst>
      </pc:sldChg>
      <pc:sldChg chg="del">
        <pc:chgData name="Mook, Kevin M." userId="5d1da36d-022b-48c6-b737-f7d5dbdb0b4e" providerId="ADAL" clId="{683535BA-D885-4360-B106-0E67DBC405F6}" dt="2021-04-30T18:45:26.756" v="15" actId="47"/>
        <pc:sldMkLst>
          <pc:docMk/>
          <pc:sldMk cId="2116658467" sldId="266"/>
        </pc:sldMkLst>
      </pc:sldChg>
      <pc:sldChg chg="del">
        <pc:chgData name="Mook, Kevin M." userId="5d1da36d-022b-48c6-b737-f7d5dbdb0b4e" providerId="ADAL" clId="{683535BA-D885-4360-B106-0E67DBC405F6}" dt="2021-04-30T18:45:26.756" v="15" actId="47"/>
        <pc:sldMkLst>
          <pc:docMk/>
          <pc:sldMk cId="1428443061" sldId="267"/>
        </pc:sldMkLst>
      </pc:sldChg>
      <pc:sldChg chg="del">
        <pc:chgData name="Mook, Kevin M." userId="5d1da36d-022b-48c6-b737-f7d5dbdb0b4e" providerId="ADAL" clId="{683535BA-D885-4360-B106-0E67DBC405F6}" dt="2021-04-30T18:45:26.756" v="15" actId="47"/>
        <pc:sldMkLst>
          <pc:docMk/>
          <pc:sldMk cId="3258037011" sldId="268"/>
        </pc:sldMkLst>
      </pc:sldChg>
      <pc:sldChg chg="del">
        <pc:chgData name="Mook, Kevin M." userId="5d1da36d-022b-48c6-b737-f7d5dbdb0b4e" providerId="ADAL" clId="{683535BA-D885-4360-B106-0E67DBC405F6}" dt="2021-04-30T18:45:26.756" v="15" actId="47"/>
        <pc:sldMkLst>
          <pc:docMk/>
          <pc:sldMk cId="2250385767" sldId="269"/>
        </pc:sldMkLst>
      </pc:sldChg>
      <pc:sldChg chg="del">
        <pc:chgData name="Mook, Kevin M." userId="5d1da36d-022b-48c6-b737-f7d5dbdb0b4e" providerId="ADAL" clId="{683535BA-D885-4360-B106-0E67DBC405F6}" dt="2021-04-30T18:45:26.756" v="15" actId="47"/>
        <pc:sldMkLst>
          <pc:docMk/>
          <pc:sldMk cId="3563057069" sldId="270"/>
        </pc:sldMkLst>
      </pc:sldChg>
      <pc:sldChg chg="addSp delSp modSp mod modNotesTx">
        <pc:chgData name="Mook, Kevin M." userId="5d1da36d-022b-48c6-b737-f7d5dbdb0b4e" providerId="ADAL" clId="{683535BA-D885-4360-B106-0E67DBC405F6}" dt="2021-04-30T19:13:33.219" v="196"/>
        <pc:sldMkLst>
          <pc:docMk/>
          <pc:sldMk cId="3829318135" sldId="313"/>
        </pc:sldMkLst>
        <pc:spChg chg="del">
          <ac:chgData name="Mook, Kevin M." userId="5d1da36d-022b-48c6-b737-f7d5dbdb0b4e" providerId="ADAL" clId="{683535BA-D885-4360-B106-0E67DBC405F6}" dt="2021-04-30T18:44:54.405" v="12" actId="478"/>
          <ac:spMkLst>
            <pc:docMk/>
            <pc:sldMk cId="3829318135" sldId="313"/>
            <ac:spMk id="2" creationId="{B0FC179B-3440-4897-A66B-3CEACDA2F9DE}"/>
          </ac:spMkLst>
        </pc:spChg>
        <pc:spChg chg="mod">
          <ac:chgData name="Mook, Kevin M." userId="5d1da36d-022b-48c6-b737-f7d5dbdb0b4e" providerId="ADAL" clId="{683535BA-D885-4360-B106-0E67DBC405F6}" dt="2021-04-30T19:13:18.972" v="193" actId="6549"/>
          <ac:spMkLst>
            <pc:docMk/>
            <pc:sldMk cId="3829318135" sldId="313"/>
            <ac:spMk id="3" creationId="{E426E3F8-880E-4BD6-BBD0-78B0DE47DD52}"/>
          </ac:spMkLst>
        </pc:spChg>
        <pc:spChg chg="add del mod">
          <ac:chgData name="Mook, Kevin M." userId="5d1da36d-022b-48c6-b737-f7d5dbdb0b4e" providerId="ADAL" clId="{683535BA-D885-4360-B106-0E67DBC405F6}" dt="2021-04-30T18:44:58.814" v="13" actId="478"/>
          <ac:spMkLst>
            <pc:docMk/>
            <pc:sldMk cId="3829318135" sldId="313"/>
            <ac:spMk id="5" creationId="{CD825842-E62E-41A1-B67D-713A4C5A71B4}"/>
          </ac:spMkLst>
        </pc:spChg>
        <pc:spChg chg="add mod">
          <ac:chgData name="Mook, Kevin M." userId="5d1da36d-022b-48c6-b737-f7d5dbdb0b4e" providerId="ADAL" clId="{683535BA-D885-4360-B106-0E67DBC405F6}" dt="2021-04-30T18:45:05.297" v="14"/>
          <ac:spMkLst>
            <pc:docMk/>
            <pc:sldMk cId="3829318135" sldId="313"/>
            <ac:spMk id="6" creationId="{E277B688-6467-4C00-9017-B44B6CB052BB}"/>
          </ac:spMkLst>
        </pc:spChg>
      </pc:sldChg>
      <pc:sldChg chg="modSp del mod modNotesTx">
        <pc:chgData name="Mook, Kevin M." userId="5d1da36d-022b-48c6-b737-f7d5dbdb0b4e" providerId="ADAL" clId="{683535BA-D885-4360-B106-0E67DBC405F6}" dt="2021-04-30T19:13:38.585" v="197" actId="47"/>
        <pc:sldMkLst>
          <pc:docMk/>
          <pc:sldMk cId="1643314093" sldId="314"/>
        </pc:sldMkLst>
        <pc:spChg chg="mod">
          <ac:chgData name="Mook, Kevin M." userId="5d1da36d-022b-48c6-b737-f7d5dbdb0b4e" providerId="ADAL" clId="{683535BA-D885-4360-B106-0E67DBC405F6}" dt="2021-04-30T18:47:37.975" v="32" actId="20577"/>
          <ac:spMkLst>
            <pc:docMk/>
            <pc:sldMk cId="1643314093" sldId="314"/>
            <ac:spMk id="2" creationId="{572E575B-FF85-4F30-87A3-E6BB57B958DF}"/>
          </ac:spMkLst>
        </pc:spChg>
      </pc:sldChg>
      <pc:sldChg chg="modNotesTx">
        <pc:chgData name="Mook, Kevin M." userId="5d1da36d-022b-48c6-b737-f7d5dbdb0b4e" providerId="ADAL" clId="{683535BA-D885-4360-B106-0E67DBC405F6}" dt="2021-04-30T19:47:52.240" v="789" actId="6549"/>
        <pc:sldMkLst>
          <pc:docMk/>
          <pc:sldMk cId="3449209246" sldId="315"/>
        </pc:sldMkLst>
      </pc:sldChg>
      <pc:sldChg chg="modSp mod modNotesTx">
        <pc:chgData name="Mook, Kevin M." userId="5d1da36d-022b-48c6-b737-f7d5dbdb0b4e" providerId="ADAL" clId="{683535BA-D885-4360-B106-0E67DBC405F6}" dt="2021-04-30T19:46:49.823" v="780" actId="6549"/>
        <pc:sldMkLst>
          <pc:docMk/>
          <pc:sldMk cId="1454032651" sldId="316"/>
        </pc:sldMkLst>
        <pc:spChg chg="mod">
          <ac:chgData name="Mook, Kevin M." userId="5d1da36d-022b-48c6-b737-f7d5dbdb0b4e" providerId="ADAL" clId="{683535BA-D885-4360-B106-0E67DBC405F6}" dt="2021-04-30T19:46:49.823" v="780" actId="6549"/>
          <ac:spMkLst>
            <pc:docMk/>
            <pc:sldMk cId="1454032651" sldId="316"/>
            <ac:spMk id="3" creationId="{5997734D-0EFD-4F60-AD55-766B0D05C940}"/>
          </ac:spMkLst>
        </pc:spChg>
      </pc:sldChg>
      <pc:sldChg chg="modNotesTx">
        <pc:chgData name="Mook, Kevin M." userId="5d1da36d-022b-48c6-b737-f7d5dbdb0b4e" providerId="ADAL" clId="{683535BA-D885-4360-B106-0E67DBC405F6}" dt="2021-04-30T19:46:04.734" v="776" actId="20577"/>
        <pc:sldMkLst>
          <pc:docMk/>
          <pc:sldMk cId="1962494090" sldId="317"/>
        </pc:sldMkLst>
      </pc:sldChg>
      <pc:sldChg chg="modNotesTx">
        <pc:chgData name="Mook, Kevin M." userId="5d1da36d-022b-48c6-b737-f7d5dbdb0b4e" providerId="ADAL" clId="{683535BA-D885-4360-B106-0E67DBC405F6}" dt="2021-04-30T19:48:50.231" v="791" actId="20577"/>
        <pc:sldMkLst>
          <pc:docMk/>
          <pc:sldMk cId="310808674" sldId="318"/>
        </pc:sldMkLst>
      </pc:sldChg>
      <pc:sldChg chg="modSp mod modNotesTx">
        <pc:chgData name="Mook, Kevin M." userId="5d1da36d-022b-48c6-b737-f7d5dbdb0b4e" providerId="ADAL" clId="{683535BA-D885-4360-B106-0E67DBC405F6}" dt="2021-04-30T19:54:20.611" v="1026" actId="113"/>
        <pc:sldMkLst>
          <pc:docMk/>
          <pc:sldMk cId="3781863301" sldId="319"/>
        </pc:sldMkLst>
        <pc:spChg chg="mod">
          <ac:chgData name="Mook, Kevin M." userId="5d1da36d-022b-48c6-b737-f7d5dbdb0b4e" providerId="ADAL" clId="{683535BA-D885-4360-B106-0E67DBC405F6}" dt="2021-04-30T19:54:03.424" v="1024" actId="6549"/>
          <ac:spMkLst>
            <pc:docMk/>
            <pc:sldMk cId="3781863301" sldId="319"/>
            <ac:spMk id="3" creationId="{415726A1-2163-4D5C-8F55-9A6AD936DA95}"/>
          </ac:spMkLst>
        </pc:spChg>
      </pc:sldChg>
      <pc:sldChg chg="modNotesTx">
        <pc:chgData name="Mook, Kevin M." userId="5d1da36d-022b-48c6-b737-f7d5dbdb0b4e" providerId="ADAL" clId="{683535BA-D885-4360-B106-0E67DBC405F6}" dt="2021-05-18T18:26:31.345" v="1027" actId="6549"/>
        <pc:sldMkLst>
          <pc:docMk/>
          <pc:sldMk cId="2846287299" sldId="320"/>
        </pc:sldMkLst>
      </pc:sldChg>
      <pc:sldChg chg="addSp delSp modSp mod modNotesTx">
        <pc:chgData name="Mook, Kevin M." userId="5d1da36d-022b-48c6-b737-f7d5dbdb0b4e" providerId="ADAL" clId="{683535BA-D885-4360-B106-0E67DBC405F6}" dt="2021-04-30T19:52:35.751" v="973" actId="20577"/>
        <pc:sldMkLst>
          <pc:docMk/>
          <pc:sldMk cId="2301048482" sldId="321"/>
        </pc:sldMkLst>
        <pc:spChg chg="mod">
          <ac:chgData name="Mook, Kevin M." userId="5d1da36d-022b-48c6-b737-f7d5dbdb0b4e" providerId="ADAL" clId="{683535BA-D885-4360-B106-0E67DBC405F6}" dt="2021-04-30T19:52:35.751" v="973" actId="20577"/>
          <ac:spMkLst>
            <pc:docMk/>
            <pc:sldMk cId="2301048482" sldId="321"/>
            <ac:spMk id="3" creationId="{3F11226D-7228-478D-B0F7-C2BCCAB5D398}"/>
          </ac:spMkLst>
        </pc:spChg>
        <pc:spChg chg="add del">
          <ac:chgData name="Mook, Kevin M." userId="5d1da36d-022b-48c6-b737-f7d5dbdb0b4e" providerId="ADAL" clId="{683535BA-D885-4360-B106-0E67DBC405F6}" dt="2021-04-30T18:49:21.049" v="48" actId="22"/>
          <ac:spMkLst>
            <pc:docMk/>
            <pc:sldMk cId="2301048482" sldId="321"/>
            <ac:spMk id="5" creationId="{14E1DECE-BB95-4884-B9E3-5243698F21A7}"/>
          </ac:spMkLst>
        </pc:spChg>
      </pc:sldChg>
      <pc:sldChg chg="del">
        <pc:chgData name="Mook, Kevin M." userId="5d1da36d-022b-48c6-b737-f7d5dbdb0b4e" providerId="ADAL" clId="{683535BA-D885-4360-B106-0E67DBC405F6}" dt="2021-04-30T18:45:26.756" v="15" actId="47"/>
        <pc:sldMkLst>
          <pc:docMk/>
          <pc:sldMk cId="1762871182" sldId="340"/>
        </pc:sldMkLst>
      </pc:sldChg>
      <pc:sldChg chg="del">
        <pc:chgData name="Mook, Kevin M." userId="5d1da36d-022b-48c6-b737-f7d5dbdb0b4e" providerId="ADAL" clId="{683535BA-D885-4360-B106-0E67DBC405F6}" dt="2021-04-30T18:45:26.756" v="15" actId="47"/>
        <pc:sldMkLst>
          <pc:docMk/>
          <pc:sldMk cId="2649857888" sldId="341"/>
        </pc:sldMkLst>
      </pc:sldChg>
      <pc:sldChg chg="del">
        <pc:chgData name="Mook, Kevin M." userId="5d1da36d-022b-48c6-b737-f7d5dbdb0b4e" providerId="ADAL" clId="{683535BA-D885-4360-B106-0E67DBC405F6}" dt="2021-04-30T18:45:26.756" v="15" actId="47"/>
        <pc:sldMkLst>
          <pc:docMk/>
          <pc:sldMk cId="3342441900" sldId="342"/>
        </pc:sldMkLst>
      </pc:sldChg>
      <pc:sldChg chg="del">
        <pc:chgData name="Mook, Kevin M." userId="5d1da36d-022b-48c6-b737-f7d5dbdb0b4e" providerId="ADAL" clId="{683535BA-D885-4360-B106-0E67DBC405F6}" dt="2021-04-30T18:45:26.756" v="15" actId="47"/>
        <pc:sldMkLst>
          <pc:docMk/>
          <pc:sldMk cId="2052618762" sldId="343"/>
        </pc:sldMkLst>
      </pc:sldChg>
      <pc:sldChg chg="del">
        <pc:chgData name="Mook, Kevin M." userId="5d1da36d-022b-48c6-b737-f7d5dbdb0b4e" providerId="ADAL" clId="{683535BA-D885-4360-B106-0E67DBC405F6}" dt="2021-04-30T18:45:26.756" v="15" actId="47"/>
        <pc:sldMkLst>
          <pc:docMk/>
          <pc:sldMk cId="3040135799" sldId="344"/>
        </pc:sldMkLst>
      </pc:sldChg>
      <pc:sldChg chg="del">
        <pc:chgData name="Mook, Kevin M." userId="5d1da36d-022b-48c6-b737-f7d5dbdb0b4e" providerId="ADAL" clId="{683535BA-D885-4360-B106-0E67DBC405F6}" dt="2021-04-30T18:44:26.342" v="9" actId="47"/>
        <pc:sldMkLst>
          <pc:docMk/>
          <pc:sldMk cId="3039226632" sldId="34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E9455E-615B-5344-A4F7-C4D95A45ACAE}" type="datetimeFigureOut">
              <a:rPr lang="en-US" smtClean="0"/>
              <a:t>8/9/2021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D9A413-938C-544F-8A29-8074E2BC8166}" type="slidenum">
              <a:rPr lang="en-US" smtClean="0"/>
              <a:t>‹#›</a:t>
            </a:fld>
            <a:endParaRPr lang="en-US"/>
          </a:p>
        </p:txBody>
      </p:sp>
    </p:spTree>
    <p:extLst>
      <p:ext uri="{BB962C8B-B14F-4D97-AF65-F5344CB8AC3E}">
        <p14:creationId xmlns:p14="http://schemas.microsoft.com/office/powerpoint/2010/main" val="8945543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baseline="0" dirty="0">
                <a:solidFill>
                  <a:srgbClr val="000000"/>
                </a:solidFill>
                <a:latin typeface="Calibri" panose="020F0502020204030204" pitchFamily="34" charset="0"/>
              </a:rPr>
              <a:t>My name is _________________ from the Department of _________ and my training partner is ____________________ and we are American Legion Volunteers. </a:t>
            </a:r>
          </a:p>
          <a:p>
            <a:endParaRPr lang="en-US" sz="1800" b="0" i="0" u="none" strike="noStrike" baseline="0" dirty="0">
              <a:solidFill>
                <a:srgbClr val="000000"/>
              </a:solidFill>
              <a:latin typeface="Calibri" panose="020F0502020204030204" pitchFamily="34" charset="0"/>
            </a:endParaRPr>
          </a:p>
          <a:p>
            <a:r>
              <a:rPr lang="en-US" sz="1800" b="0" i="0" u="none" strike="noStrike" baseline="0" dirty="0">
                <a:solidFill>
                  <a:srgbClr val="000000"/>
                </a:solidFill>
                <a:latin typeface="Calibri" panose="020F0502020204030204" pitchFamily="34" charset="0"/>
              </a:rPr>
              <a:t>The bathrooms are located _________________, if you need to use the bathrooms please go and return quickly. </a:t>
            </a:r>
          </a:p>
          <a:p>
            <a:endParaRPr lang="en-US" sz="1800" b="0" i="0" u="none" strike="noStrike" baseline="0" dirty="0">
              <a:solidFill>
                <a:srgbClr val="000000"/>
              </a:solidFill>
              <a:latin typeface="Calibri" panose="020F0502020204030204" pitchFamily="34" charset="0"/>
            </a:endParaRPr>
          </a:p>
          <a:p>
            <a:r>
              <a:rPr lang="en-US" sz="1800" b="0" i="0" u="none" strike="noStrike" baseline="0" dirty="0">
                <a:solidFill>
                  <a:srgbClr val="000000"/>
                </a:solidFill>
                <a:latin typeface="Calibri" panose="020F0502020204030204" pitchFamily="34" charset="0"/>
              </a:rPr>
              <a:t>You will be able to make up what you missed in the review. </a:t>
            </a:r>
          </a:p>
          <a:p>
            <a:endParaRPr lang="en-US" sz="1800" b="0" i="0" u="none" strike="noStrike" baseline="0" dirty="0">
              <a:solidFill>
                <a:srgbClr val="000000"/>
              </a:solidFill>
              <a:latin typeface="Calibri" panose="020F0502020204030204" pitchFamily="34" charset="0"/>
            </a:endParaRPr>
          </a:p>
          <a:p>
            <a:r>
              <a:rPr lang="en-US" sz="1800" b="0" i="0" u="none" strike="noStrike" baseline="0" dirty="0">
                <a:solidFill>
                  <a:srgbClr val="000000"/>
                </a:solidFill>
                <a:latin typeface="Calibri" panose="020F0502020204030204" pitchFamily="34" charset="0"/>
              </a:rPr>
              <a:t>Let’s get started! </a:t>
            </a:r>
          </a:p>
          <a:p>
            <a:endParaRPr lang="en-US" dirty="0"/>
          </a:p>
        </p:txBody>
      </p:sp>
      <p:sp>
        <p:nvSpPr>
          <p:cNvPr id="4" name="Slide Number Placeholder 3"/>
          <p:cNvSpPr>
            <a:spLocks noGrp="1"/>
          </p:cNvSpPr>
          <p:nvPr>
            <p:ph type="sldNum" sz="quarter" idx="5"/>
          </p:nvPr>
        </p:nvSpPr>
        <p:spPr/>
        <p:txBody>
          <a:bodyPr/>
          <a:lstStyle/>
          <a:p>
            <a:fld id="{DED9A413-938C-544F-8A29-8074E2BC8166}" type="slidenum">
              <a:rPr lang="en-US" smtClean="0"/>
              <a:t>1</a:t>
            </a:fld>
            <a:endParaRPr lang="en-US"/>
          </a:p>
        </p:txBody>
      </p:sp>
    </p:spTree>
    <p:extLst>
      <p:ext uri="{BB962C8B-B14F-4D97-AF65-F5344CB8AC3E}">
        <p14:creationId xmlns:p14="http://schemas.microsoft.com/office/powerpoint/2010/main" val="3558351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baseline="0" dirty="0">
                <a:solidFill>
                  <a:srgbClr val="000000"/>
                </a:solidFill>
                <a:latin typeface="Calibri" panose="020F0502020204030204" pitchFamily="34" charset="0"/>
              </a:rPr>
              <a:t>Much of the information provided in the </a:t>
            </a:r>
            <a:r>
              <a:rPr lang="en-US" sz="1800" b="0" i="1" u="none" strike="noStrike" baseline="0" dirty="0">
                <a:solidFill>
                  <a:srgbClr val="000000"/>
                </a:solidFill>
                <a:latin typeface="Calibri" panose="020F0502020204030204" pitchFamily="34" charset="0"/>
              </a:rPr>
              <a:t>Manual of Ceremonies </a:t>
            </a:r>
            <a:r>
              <a:rPr lang="en-US" sz="1800" b="0" i="0" u="none" strike="noStrike" baseline="0" dirty="0">
                <a:solidFill>
                  <a:srgbClr val="000000"/>
                </a:solidFill>
                <a:latin typeface="Calibri" panose="020F0502020204030204" pitchFamily="34" charset="0"/>
              </a:rPr>
              <a:t>has its roots in long-time tradition and usage. The practices adopted by The American Legion may not be the same as those used by other groups or organizations, but it does not mean the Legion is right and others are wrong.</a:t>
            </a:r>
          </a:p>
          <a:p>
            <a:r>
              <a:rPr lang="en-US" sz="1800" b="0" i="0" u="none" strike="noStrike" baseline="0" dirty="0">
                <a:solidFill>
                  <a:srgbClr val="000000"/>
                </a:solidFill>
                <a:latin typeface="Calibri" panose="020F050202020403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baseline="0" dirty="0">
                <a:solidFill>
                  <a:srgbClr val="000000"/>
                </a:solidFill>
                <a:latin typeface="Calibri" panose="020F0502020204030204" pitchFamily="34" charset="0"/>
              </a:rPr>
              <a:t>1. The ceremonial services of The American Legion must be conducted with the seriousness befitting the dignity of this organization. </a:t>
            </a:r>
          </a:p>
          <a:p>
            <a:r>
              <a:rPr lang="en-US" sz="1800" b="0" i="0" u="none" strike="noStrike" baseline="0" dirty="0">
                <a:solidFill>
                  <a:srgbClr val="000000"/>
                </a:solidFill>
                <a:latin typeface="Calibri" panose="020F0502020204030204" pitchFamily="34" charset="0"/>
              </a:rPr>
              <a:t>2. No one shall be admitted during opening, initiation or closing ceremonies of a meeting. </a:t>
            </a:r>
          </a:p>
          <a:p>
            <a:r>
              <a:rPr lang="en-US" sz="1800" b="0" i="0" u="none" strike="noStrike" baseline="0" dirty="0">
                <a:solidFill>
                  <a:srgbClr val="000000"/>
                </a:solidFill>
                <a:latin typeface="Calibri" panose="020F0502020204030204" pitchFamily="34" charset="0"/>
              </a:rPr>
              <a:t>3. A member entering the hall after the meeting has begun shall advance to the center of the room, salute the colors and be seated. </a:t>
            </a:r>
          </a:p>
          <a:p>
            <a:r>
              <a:rPr lang="en-US" sz="1800" b="0" i="0" u="none" strike="noStrike" baseline="0" dirty="0">
                <a:solidFill>
                  <a:srgbClr val="000000"/>
                </a:solidFill>
                <a:latin typeface="Calibri" panose="020F0502020204030204" pitchFamily="34" charset="0"/>
              </a:rPr>
              <a:t>4. Any member desiring to be excused from the hall while the meeting is in progress except during a prayer, the obligation or period of silence shall advance to the center of the room, salute the colors and leave. </a:t>
            </a:r>
          </a:p>
          <a:p>
            <a:r>
              <a:rPr lang="en-US" sz="1800" b="0" i="0" u="none" strike="noStrike" baseline="0" dirty="0">
                <a:solidFill>
                  <a:srgbClr val="000000"/>
                </a:solidFill>
                <a:latin typeface="Calibri" panose="020F0502020204030204" pitchFamily="34" charset="0"/>
              </a:rPr>
              <a:t>5. The national colors and post flag, when in position, should be in position at either side and just in advance of the commander’s station. </a:t>
            </a:r>
          </a:p>
          <a:p>
            <a:r>
              <a:rPr lang="en-US" sz="1800" b="0" i="0" u="none" strike="noStrike" baseline="0" dirty="0">
                <a:solidFill>
                  <a:srgbClr val="000000"/>
                </a:solidFill>
                <a:latin typeface="Calibri" panose="020F0502020204030204" pitchFamily="34" charset="0"/>
              </a:rPr>
              <a:t>6. Each officer shall be equipped with the official cap and with the proper official badge of the respective office. </a:t>
            </a:r>
          </a:p>
          <a:p>
            <a:endParaRPr lang="en-US" sz="1800" b="0" i="0" u="none" strike="noStrike" baseline="0" dirty="0">
              <a:solidFill>
                <a:srgbClr val="000000"/>
              </a:solidFill>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baseline="0" dirty="0">
                <a:solidFill>
                  <a:srgbClr val="000000"/>
                </a:solidFill>
                <a:latin typeface="Calibri" panose="020F0502020204030204" pitchFamily="34" charset="0"/>
              </a:rPr>
              <a:t>Many posts follow the tradition of not “breaking the colors, which mean walking between the colors and the commander. If that is your post’s tradition, follow it. But make sure you periodically brief new members – don’t just yell at members if they break the colors </a:t>
            </a:r>
            <a:endParaRPr lang="en-US" sz="1800" dirty="0"/>
          </a:p>
          <a:p>
            <a:endParaRPr lang="en-US" sz="1800" b="0" i="0" u="none" strike="noStrike" baseline="0" dirty="0">
              <a:solidFill>
                <a:srgbClr val="000000"/>
              </a:solidFill>
              <a:latin typeface="Calibri" panose="020F0502020204030204" pitchFamily="34" charset="0"/>
            </a:endParaRPr>
          </a:p>
        </p:txBody>
      </p:sp>
      <p:sp>
        <p:nvSpPr>
          <p:cNvPr id="4" name="Slide Number Placeholder 3"/>
          <p:cNvSpPr>
            <a:spLocks noGrp="1"/>
          </p:cNvSpPr>
          <p:nvPr>
            <p:ph type="sldNum" sz="quarter" idx="5"/>
          </p:nvPr>
        </p:nvSpPr>
        <p:spPr/>
        <p:txBody>
          <a:bodyPr/>
          <a:lstStyle/>
          <a:p>
            <a:fld id="{DED9A413-938C-544F-8A29-8074E2BC8166}" type="slidenum">
              <a:rPr lang="en-US" smtClean="0"/>
              <a:t>2</a:t>
            </a:fld>
            <a:endParaRPr lang="en-US"/>
          </a:p>
        </p:txBody>
      </p:sp>
    </p:spTree>
    <p:extLst>
      <p:ext uri="{BB962C8B-B14F-4D97-AF65-F5344CB8AC3E}">
        <p14:creationId xmlns:p14="http://schemas.microsoft.com/office/powerpoint/2010/main" val="1476649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baseline="0" dirty="0">
                <a:solidFill>
                  <a:srgbClr val="000000"/>
                </a:solidFill>
                <a:latin typeface="Calibri" panose="020F0502020204030204" pitchFamily="34" charset="0"/>
              </a:rPr>
              <a:t>The Legion cap, uniform or regalia should be worn by its members only when in attendance at official Legion meetings or ceremonies, as official guests at patriotic or other civil functions, or by individuals when officially representing The American Legion on public occasions. For all ceremonies, the uniforms adopted by a department are recommended. </a:t>
            </a:r>
          </a:p>
          <a:p>
            <a:endParaRPr lang="en-US" sz="1800" b="0" i="0" u="none" strike="noStrike" baseline="0" dirty="0">
              <a:solidFill>
                <a:srgbClr val="000000"/>
              </a:solidFill>
              <a:latin typeface="Calibri" panose="020F0502020204030204" pitchFamily="34" charset="0"/>
            </a:endParaRPr>
          </a:p>
          <a:p>
            <a:r>
              <a:rPr lang="en-US" sz="1800" b="1" i="0" u="none" strike="noStrike" baseline="0" dirty="0">
                <a:solidFill>
                  <a:srgbClr val="000000"/>
                </a:solidFill>
                <a:latin typeface="Calibri" panose="020F0502020204030204" pitchFamily="34" charset="0"/>
              </a:rPr>
              <a:t>A Legionnaire is considered to be in uniform if wearing an official American Legion cap. </a:t>
            </a:r>
          </a:p>
          <a:p>
            <a:endParaRPr lang="en-US" sz="1800" b="0" i="0" u="none" strike="noStrike" baseline="0" dirty="0">
              <a:solidFill>
                <a:srgbClr val="000000"/>
              </a:solidFill>
              <a:latin typeface="Calibri" panose="020F0502020204030204" pitchFamily="34" charset="0"/>
            </a:endParaRPr>
          </a:p>
          <a:p>
            <a:r>
              <a:rPr lang="en-US" sz="1800" b="0" i="0" u="none" strike="noStrike" baseline="0" dirty="0">
                <a:solidFill>
                  <a:srgbClr val="000000"/>
                </a:solidFill>
                <a:latin typeface="Calibri" panose="020F0502020204030204" pitchFamily="34" charset="0"/>
              </a:rPr>
              <a:t>A Legionnaire wearing a cap should behave in proper accordance as to salutes. If not wearing a cap, observe ordinary rules of etiquette for civilian dress. </a:t>
            </a:r>
          </a:p>
          <a:p>
            <a:r>
              <a:rPr lang="en-US" sz="1800" b="0" i="0" u="none" strike="noStrike" baseline="0" dirty="0">
                <a:solidFill>
                  <a:srgbClr val="000000"/>
                </a:solidFill>
                <a:latin typeface="Calibri" panose="020F0502020204030204" pitchFamily="34" charset="0"/>
              </a:rPr>
              <a:t>Female Legionnaires will be covered later in the presentation,   </a:t>
            </a:r>
          </a:p>
          <a:p>
            <a:r>
              <a:rPr lang="en-US" sz="1800" b="0" i="0" u="none" strike="noStrike" baseline="0" dirty="0">
                <a:solidFill>
                  <a:srgbClr val="000000"/>
                </a:solidFill>
                <a:latin typeface="Calibri" panose="020F0502020204030204" pitchFamily="34" charset="0"/>
              </a:rPr>
              <a:t>Legionnaires wishing to attach decorations and/or other official insignia to their caps are advised of the following resolutions on the subject. </a:t>
            </a:r>
          </a:p>
          <a:p>
            <a:r>
              <a:rPr lang="en-US" sz="1800" b="0" i="0" u="none" strike="noStrike" baseline="0" dirty="0">
                <a:solidFill>
                  <a:srgbClr val="000000"/>
                </a:solidFill>
                <a:latin typeface="Calibri" panose="020F0502020204030204" pitchFamily="34" charset="0"/>
              </a:rPr>
              <a:t>NEC Resolution #58 - </a:t>
            </a:r>
            <a:r>
              <a:rPr lang="en-US" sz="2800" dirty="0"/>
              <a:t>April 30 – May 1, 1964 </a:t>
            </a:r>
            <a:endParaRPr lang="en-US" sz="1800" b="0" i="0" u="none" strike="noStrike" baseline="0" dirty="0">
              <a:solidFill>
                <a:srgbClr val="000000"/>
              </a:solidFill>
              <a:latin typeface="Calibri" panose="020F0502020204030204" pitchFamily="34" charset="0"/>
            </a:endParaRPr>
          </a:p>
          <a:p>
            <a:r>
              <a:rPr lang="en-US" sz="1800" b="0" i="0" u="none" strike="noStrike" baseline="0" dirty="0">
                <a:solidFill>
                  <a:srgbClr val="000000"/>
                </a:solidFill>
                <a:latin typeface="Calibri" panose="020F0502020204030204" pitchFamily="34" charset="0"/>
              </a:rPr>
              <a:t>NEC Resolution #46 - </a:t>
            </a:r>
            <a:r>
              <a:rPr lang="en-US" sz="2800" dirty="0"/>
              <a:t>May 5-6, 1965 </a:t>
            </a:r>
            <a:endParaRPr lang="en-US" sz="1800" b="0" i="0" u="none" strike="noStrike" baseline="0" dirty="0">
              <a:solidFill>
                <a:srgbClr val="000000"/>
              </a:solidFill>
              <a:latin typeface="Calibri" panose="020F0502020204030204" pitchFamily="34" charset="0"/>
            </a:endParaRPr>
          </a:p>
          <a:p>
            <a:r>
              <a:rPr lang="en-US" dirty="0"/>
              <a:t>NEC Resolution #19 - October 15 - 16, 1997</a:t>
            </a:r>
          </a:p>
        </p:txBody>
      </p:sp>
      <p:sp>
        <p:nvSpPr>
          <p:cNvPr id="4" name="Slide Number Placeholder 3"/>
          <p:cNvSpPr>
            <a:spLocks noGrp="1"/>
          </p:cNvSpPr>
          <p:nvPr>
            <p:ph type="sldNum" sz="quarter" idx="5"/>
          </p:nvPr>
        </p:nvSpPr>
        <p:spPr/>
        <p:txBody>
          <a:bodyPr/>
          <a:lstStyle/>
          <a:p>
            <a:fld id="{DED9A413-938C-544F-8A29-8074E2BC8166}" type="slidenum">
              <a:rPr lang="en-US" smtClean="0"/>
              <a:t>3</a:t>
            </a:fld>
            <a:endParaRPr lang="en-US"/>
          </a:p>
        </p:txBody>
      </p:sp>
    </p:spTree>
    <p:extLst>
      <p:ext uri="{BB962C8B-B14F-4D97-AF65-F5344CB8AC3E}">
        <p14:creationId xmlns:p14="http://schemas.microsoft.com/office/powerpoint/2010/main" val="14490177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i="0" u="none" strike="noStrike" baseline="0" dirty="0">
                <a:solidFill>
                  <a:srgbClr val="000000"/>
                </a:solidFill>
                <a:latin typeface="Calibri" panose="020F0502020204030204" pitchFamily="34" charset="0"/>
              </a:rPr>
              <a:t>REMEMBER – </a:t>
            </a:r>
            <a:r>
              <a:rPr lang="en-US" sz="1800" b="0" i="0" u="none" strike="noStrike" baseline="0" dirty="0">
                <a:solidFill>
                  <a:srgbClr val="000000"/>
                </a:solidFill>
                <a:latin typeface="Calibri" panose="020F0502020204030204" pitchFamily="34" charset="0"/>
              </a:rPr>
              <a:t>Wear the cap whenever you are representing the Legion </a:t>
            </a:r>
            <a:r>
              <a:rPr lang="en-US" sz="1800" b="1" i="0" u="none" strike="noStrike" baseline="0" dirty="0">
                <a:solidFill>
                  <a:srgbClr val="000000"/>
                </a:solidFill>
                <a:latin typeface="Calibri" panose="020F0502020204030204" pitchFamily="34" charset="0"/>
              </a:rPr>
              <a:t>BUT </a:t>
            </a:r>
            <a:r>
              <a:rPr lang="en-US" sz="1800" b="0" i="0" u="none" strike="noStrike" baseline="0" dirty="0">
                <a:solidFill>
                  <a:srgbClr val="000000"/>
                </a:solidFill>
                <a:latin typeface="Calibri" panose="020F0502020204030204" pitchFamily="34" charset="0"/>
              </a:rPr>
              <a:t>whenever you wear the cap you </a:t>
            </a:r>
            <a:r>
              <a:rPr lang="en-US" sz="1800" b="1" i="0" u="none" strike="noStrike" baseline="0" dirty="0">
                <a:solidFill>
                  <a:srgbClr val="000000"/>
                </a:solidFill>
                <a:latin typeface="Calibri" panose="020F0502020204030204" pitchFamily="34" charset="0"/>
              </a:rPr>
              <a:t>ARE </a:t>
            </a:r>
            <a:r>
              <a:rPr lang="en-US" sz="1800" b="0" i="0" u="none" strike="noStrike" baseline="0" dirty="0">
                <a:solidFill>
                  <a:srgbClr val="000000"/>
                </a:solidFill>
                <a:latin typeface="Calibri" panose="020F0502020204030204" pitchFamily="34" charset="0"/>
              </a:rPr>
              <a:t>representing the Legion </a:t>
            </a:r>
          </a:p>
          <a:p>
            <a:endParaRPr lang="en-US" sz="1800" b="0" i="0" u="none" strike="noStrike" baseline="0" dirty="0">
              <a:solidFill>
                <a:srgbClr val="000000"/>
              </a:solidFill>
              <a:latin typeface="Calibri" panose="020F0502020204030204" pitchFamily="34" charset="0"/>
            </a:endParaRPr>
          </a:p>
        </p:txBody>
      </p:sp>
      <p:sp>
        <p:nvSpPr>
          <p:cNvPr id="4" name="Slide Number Placeholder 3"/>
          <p:cNvSpPr>
            <a:spLocks noGrp="1"/>
          </p:cNvSpPr>
          <p:nvPr>
            <p:ph type="sldNum" sz="quarter" idx="5"/>
          </p:nvPr>
        </p:nvSpPr>
        <p:spPr/>
        <p:txBody>
          <a:bodyPr/>
          <a:lstStyle/>
          <a:p>
            <a:fld id="{DED9A413-938C-544F-8A29-8074E2BC8166}" type="slidenum">
              <a:rPr lang="en-US" smtClean="0"/>
              <a:t>4</a:t>
            </a:fld>
            <a:endParaRPr lang="en-US"/>
          </a:p>
        </p:txBody>
      </p:sp>
    </p:spTree>
    <p:extLst>
      <p:ext uri="{BB962C8B-B14F-4D97-AF65-F5344CB8AC3E}">
        <p14:creationId xmlns:p14="http://schemas.microsoft.com/office/powerpoint/2010/main" val="34903833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baseline="0" dirty="0">
                <a:solidFill>
                  <a:srgbClr val="000000"/>
                </a:solidFill>
                <a:latin typeface="Calibri" panose="020F0502020204030204" pitchFamily="34" charset="0"/>
              </a:rPr>
              <a:t>In meetings, the cap should be worn except during the prayer, POW/MIA ceremony, Pledge of Allegiance, and while standing in silent reverence in memory of departed individuals.  It should be held with the right hand over the heart. </a:t>
            </a:r>
          </a:p>
          <a:p>
            <a:endParaRPr lang="en-US" sz="1800" b="0" i="0" u="none" strike="noStrike" baseline="0" dirty="0">
              <a:solidFill>
                <a:srgbClr val="000000"/>
              </a:solidFill>
              <a:latin typeface="Calibri" panose="020F0502020204030204" pitchFamily="34" charset="0"/>
            </a:endParaRPr>
          </a:p>
          <a:p>
            <a:r>
              <a:rPr lang="en-US" sz="1800" b="0" i="0" u="none" strike="noStrike" baseline="0" dirty="0">
                <a:solidFill>
                  <a:srgbClr val="000000"/>
                </a:solidFill>
                <a:latin typeface="Calibri" panose="020F0502020204030204" pitchFamily="34" charset="0"/>
              </a:rPr>
              <a:t>The cap should be worn in a place of worship only by the guard of honor, color guard and commander of the same while in marching order or standing guard. When one is seated, the cap should be removed. </a:t>
            </a:r>
          </a:p>
          <a:p>
            <a:r>
              <a:rPr lang="en-US" sz="1800" b="0" i="0" u="none" strike="noStrike" baseline="0" dirty="0">
                <a:solidFill>
                  <a:srgbClr val="000000"/>
                </a:solidFill>
                <a:latin typeface="Calibri" panose="020F0502020204030204" pitchFamily="34" charset="0"/>
              </a:rPr>
              <a:t>Posts marching in formation into a place of worship should uncover at the door, hold the cap with the right hand over the heart until arriving in the pews and commanded to take seats, and remain uncovered during the entire service. At the close of the service, upon command, the post shall rise, hold the cap with right hand over the hearts, march out of the place of worship, and recover after marching through the door. </a:t>
            </a:r>
          </a:p>
          <a:p>
            <a:r>
              <a:rPr lang="en-US" sz="1800" b="0" i="0" u="none" strike="noStrike" baseline="0" dirty="0">
                <a:solidFill>
                  <a:srgbClr val="000000"/>
                </a:solidFill>
                <a:latin typeface="Calibri" panose="020F0502020204030204" pitchFamily="34" charset="0"/>
              </a:rPr>
              <a:t>Hold the cap over your heart during the pledge and prayer </a:t>
            </a:r>
          </a:p>
          <a:p>
            <a:endParaRPr lang="en-US" sz="1800" b="0" i="0" u="none" strike="noStrike" baseline="0" dirty="0">
              <a:solidFill>
                <a:srgbClr val="000000"/>
              </a:solidFill>
              <a:latin typeface="Calibri" panose="020F0502020204030204" pitchFamily="34" charset="0"/>
            </a:endParaRPr>
          </a:p>
          <a:p>
            <a:r>
              <a:rPr lang="en-US" sz="1800" b="1" i="0" u="none" strike="noStrike" baseline="0" dirty="0">
                <a:solidFill>
                  <a:srgbClr val="000000"/>
                </a:solidFill>
                <a:latin typeface="Calibri" panose="020F0502020204030204" pitchFamily="34" charset="0"/>
              </a:rPr>
              <a:t>Do NOT </a:t>
            </a:r>
            <a:r>
              <a:rPr lang="en-US" sz="1800" b="0" i="0" u="none" strike="noStrike" baseline="0" dirty="0">
                <a:solidFill>
                  <a:srgbClr val="000000"/>
                </a:solidFill>
                <a:latin typeface="Calibri" panose="020F0502020204030204" pitchFamily="34" charset="0"/>
              </a:rPr>
              <a:t>wear the cap to partisan political events. Wearing the cap indicates you are representing the Legion. </a:t>
            </a:r>
          </a:p>
          <a:p>
            <a:endParaRPr lang="en-US" sz="1800" b="0" i="0" u="none" strike="noStrike" baseline="0" dirty="0">
              <a:solidFill>
                <a:srgbClr val="000000"/>
              </a:solidFill>
              <a:latin typeface="Calibri" panose="020F0502020204030204" pitchFamily="34" charset="0"/>
            </a:endParaRPr>
          </a:p>
          <a:p>
            <a:endParaRPr lang="en-US" sz="1200" b="0" i="0" u="none" strike="noStrike" baseline="0" dirty="0">
              <a:solidFill>
                <a:srgbClr val="000000"/>
              </a:solidFill>
              <a:latin typeface="Calibri" panose="020F0502020204030204" pitchFamily="34" charset="0"/>
            </a:endParaRPr>
          </a:p>
          <a:p>
            <a:endParaRPr lang="en-US" sz="1200" b="0" i="0" u="none" strike="noStrike" baseline="0" dirty="0">
              <a:solidFill>
                <a:srgbClr val="000000"/>
              </a:solidFill>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DED9A413-938C-544F-8A29-8074E2BC8166}" type="slidenum">
              <a:rPr lang="en-US" smtClean="0"/>
              <a:t>5</a:t>
            </a:fld>
            <a:endParaRPr lang="en-US"/>
          </a:p>
        </p:txBody>
      </p:sp>
    </p:spTree>
    <p:extLst>
      <p:ext uri="{BB962C8B-B14F-4D97-AF65-F5344CB8AC3E}">
        <p14:creationId xmlns:p14="http://schemas.microsoft.com/office/powerpoint/2010/main" val="33109886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D9A413-938C-544F-8A29-8074E2BC8166}" type="slidenum">
              <a:rPr lang="en-US" smtClean="0"/>
              <a:t>6</a:t>
            </a:fld>
            <a:endParaRPr lang="en-US"/>
          </a:p>
        </p:txBody>
      </p:sp>
    </p:spTree>
    <p:extLst>
      <p:ext uri="{BB962C8B-B14F-4D97-AF65-F5344CB8AC3E}">
        <p14:creationId xmlns:p14="http://schemas.microsoft.com/office/powerpoint/2010/main" val="39175060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D9A413-938C-544F-8A29-8074E2BC8166}" type="slidenum">
              <a:rPr lang="en-US" smtClean="0"/>
              <a:t>7</a:t>
            </a:fld>
            <a:endParaRPr lang="en-US"/>
          </a:p>
        </p:txBody>
      </p:sp>
    </p:spTree>
    <p:extLst>
      <p:ext uri="{BB962C8B-B14F-4D97-AF65-F5344CB8AC3E}">
        <p14:creationId xmlns:p14="http://schemas.microsoft.com/office/powerpoint/2010/main" val="23046968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2565400" cy="1924050"/>
          </a:xfrm>
        </p:spPr>
      </p:sp>
      <p:sp>
        <p:nvSpPr>
          <p:cNvPr id="3" name="Notes Placeholder 2"/>
          <p:cNvSpPr>
            <a:spLocks noGrp="1"/>
          </p:cNvSpPr>
          <p:nvPr>
            <p:ph type="body" idx="1"/>
          </p:nvPr>
        </p:nvSpPr>
        <p:spPr/>
        <p:txBody>
          <a:bodyPr>
            <a:normAutofit/>
          </a:bodyPr>
          <a:lstStyle/>
          <a:p>
            <a:r>
              <a:rPr lang="en-US" dirty="0"/>
              <a:t>Thank you for your time and attention. </a:t>
            </a:r>
          </a:p>
          <a:p>
            <a:r>
              <a:rPr lang="en-US" dirty="0"/>
              <a:t> </a:t>
            </a:r>
          </a:p>
          <a:p>
            <a:r>
              <a:rPr lang="en-US" dirty="0"/>
              <a:t>Are there any questions?</a:t>
            </a:r>
          </a:p>
          <a:p>
            <a:r>
              <a:rPr lang="en-US" dirty="0"/>
              <a:t> </a:t>
            </a:r>
          </a:p>
          <a:p>
            <a:r>
              <a:rPr lang="en-US" dirty="0"/>
              <a:t>Thank you!</a:t>
            </a:r>
          </a:p>
          <a:p>
            <a:endParaRPr lang="en-US" dirty="0"/>
          </a:p>
        </p:txBody>
      </p:sp>
      <p:sp>
        <p:nvSpPr>
          <p:cNvPr id="4" name="Slide Number Placeholder 3"/>
          <p:cNvSpPr>
            <a:spLocks noGrp="1"/>
          </p:cNvSpPr>
          <p:nvPr>
            <p:ph type="sldNum" sz="quarter" idx="10"/>
          </p:nvPr>
        </p:nvSpPr>
        <p:spPr/>
        <p:txBody>
          <a:bodyPr/>
          <a:lstStyle/>
          <a:p>
            <a:fld id="{D036382D-CA15-4310-87D6-2FE45D726FE4}" type="slidenum">
              <a:rPr lang="en-US" smtClean="0"/>
              <a:pPr/>
              <a:t>9</a:t>
            </a:fld>
            <a:endParaRPr lang="en-US"/>
          </a:p>
        </p:txBody>
      </p:sp>
    </p:spTree>
    <p:extLst>
      <p:ext uri="{BB962C8B-B14F-4D97-AF65-F5344CB8AC3E}">
        <p14:creationId xmlns:p14="http://schemas.microsoft.com/office/powerpoint/2010/main" val="37828852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Autofit/>
          </a:bodyPr>
          <a:lstStyle>
            <a:lvl1pPr>
              <a:defRPr sz="60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noAutofit/>
          </a:bodyPr>
          <a:lstStyle>
            <a:lvl1pPr marL="0" indent="0" algn="ctr">
              <a:buNone/>
              <a:defRPr sz="3600" i="1">
                <a:solidFill>
                  <a:srgbClr val="F9C51A"/>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E4059634-5AA4-F94E-A8DB-69439DC0F0BA}" type="datetimeFigureOut">
              <a:rPr lang="en-US" smtClean="0"/>
              <a:t>8/9/2021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F9611-7A6F-B745-89CC-4FBE270A9568}" type="slidenum">
              <a:rPr lang="en-US" smtClean="0"/>
              <a:t>‹#›</a:t>
            </a:fld>
            <a:endParaRPr lang="en-US"/>
          </a:p>
        </p:txBody>
      </p:sp>
      <p:pic>
        <p:nvPicPr>
          <p:cNvPr id="7" name="Picture 6" descr="Logo&#10;&#10;Description automatically generated">
            <a:extLst>
              <a:ext uri="{FF2B5EF4-FFF2-40B4-BE49-F238E27FC236}">
                <a16:creationId xmlns="" xmlns:a16="http://schemas.microsoft.com/office/drawing/2014/main" id="{D9735A1A-DD54-D645-889B-B50D22480D53}"/>
              </a:ext>
            </a:extLst>
          </p:cNvPr>
          <p:cNvPicPr>
            <a:picLocks noChangeAspect="1"/>
          </p:cNvPicPr>
          <p:nvPr userDrawn="1"/>
        </p:nvPicPr>
        <p:blipFill>
          <a:blip r:embed="rId3"/>
          <a:stretch>
            <a:fillRect/>
          </a:stretch>
        </p:blipFill>
        <p:spPr>
          <a:xfrm>
            <a:off x="4175573" y="335308"/>
            <a:ext cx="792853" cy="825586"/>
          </a:xfrm>
          <a:prstGeom prst="rect">
            <a:avLst/>
          </a:prstGeom>
        </p:spPr>
      </p:pic>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1238989"/>
            <a:ext cx="5486400" cy="348858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E4059634-5AA4-F94E-A8DB-69439DC0F0BA}" type="datetimeFigureOut">
              <a:rPr lang="en-US" smtClean="0"/>
              <a:t>8/9/2021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AF9611-7A6F-B745-89CC-4FBE270A9568}" type="slidenum">
              <a:rPr lang="en-US" smtClean="0"/>
              <a:t>‹#›</a:t>
            </a:fld>
            <a:endParaRPr lang="en-US"/>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sz="2400"/>
            </a:lvl1pPr>
            <a:lvl2pPr>
              <a:defRPr sz="2000"/>
            </a:lvl2pPr>
            <a:lvl3pPr>
              <a:defRPr sz="1800"/>
            </a:lvl3pPr>
            <a:lvl4pPr>
              <a:buNone/>
              <a:defRPr/>
            </a:lvl4p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10"/>
          </p:nvPr>
        </p:nvSpPr>
        <p:spPr/>
        <p:txBody>
          <a:bodyPr/>
          <a:lstStyle/>
          <a:p>
            <a:fld id="{E4059634-5AA4-F94E-A8DB-69439DC0F0BA}" type="datetimeFigureOut">
              <a:rPr lang="en-US" smtClean="0"/>
              <a:t>8/9/2021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F9611-7A6F-B745-89CC-4FBE270A9568}" type="slidenum">
              <a:rPr lang="en-US" smtClean="0"/>
              <a:t>‹#›</a:t>
            </a:fld>
            <a:endParaRPr lang="en-US"/>
          </a:p>
        </p:txBody>
      </p:sp>
    </p:spTree>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30578"/>
            <a:ext cx="2057400" cy="4995585"/>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457200" y="1130578"/>
            <a:ext cx="6019800" cy="4995585"/>
          </a:xfrm>
        </p:spPr>
        <p:txBody>
          <a:bodyPr vert="eaVert"/>
          <a:lstStyle>
            <a:lvl1pPr marL="342900" marR="0" indent="-342900" algn="l" defTabSz="457200" rtl="0" eaLnBrk="1" fontAlgn="auto" latinLnBrk="0" hangingPunct="1">
              <a:lnSpc>
                <a:spcPct val="100000"/>
              </a:lnSpc>
              <a:spcBef>
                <a:spcPct val="20000"/>
              </a:spcBef>
              <a:spcAft>
                <a:spcPts val="0"/>
              </a:spcAft>
              <a:buClr>
                <a:srgbClr val="002C54"/>
              </a:buClr>
              <a:buSzTx/>
              <a:buFont typeface="Wingdings" pitchFamily="2" charset="2"/>
              <a:buChar char="§"/>
              <a:tabLst/>
              <a:defRPr sz="2400"/>
            </a:lvl1pPr>
            <a:lvl2pPr marL="742950" marR="0" indent="-285750"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sz="2000"/>
            </a:lvl2pPr>
            <a:lvl3pPr marL="1257300" marR="0" indent="-342900" algn="l" defTabSz="457200" rtl="0" eaLnBrk="1" fontAlgn="auto" latinLnBrk="0" hangingPunct="1">
              <a:lnSpc>
                <a:spcPct val="100000"/>
              </a:lnSpc>
              <a:spcBef>
                <a:spcPct val="20000"/>
              </a:spcBef>
              <a:spcAft>
                <a:spcPts val="0"/>
              </a:spcAft>
              <a:buClr>
                <a:srgbClr val="F9C51A"/>
              </a:buClr>
              <a:buSzTx/>
              <a:buFont typeface="Apple Symbols" panose="02000000000000000000" pitchFamily="2" charset="-79"/>
              <a:buChar char="≫"/>
              <a:tabLst/>
              <a:defRPr sz="1800"/>
            </a:lvl3p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10"/>
          </p:nvPr>
        </p:nvSpPr>
        <p:spPr/>
        <p:txBody>
          <a:bodyPr/>
          <a:lstStyle/>
          <a:p>
            <a:fld id="{E4059634-5AA4-F94E-A8DB-69439DC0F0BA}" type="datetimeFigureOut">
              <a:rPr lang="en-US" smtClean="0"/>
              <a:t>8/9/2021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F9611-7A6F-B745-89CC-4FBE270A9568}" type="slidenum">
              <a:rPr lang="en-US" smtClean="0"/>
              <a:t>‹#›</a:t>
            </a:fld>
            <a:endParaRPr lang="en-US"/>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246E257-1C38-3A4A-8615-CC132D91EB5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D0F06DE1-01D6-0F4F-8CF7-CB76205481F5}"/>
              </a:ext>
            </a:extLst>
          </p:cNvPr>
          <p:cNvSpPr>
            <a:spLocks noGrp="1"/>
          </p:cNvSpPr>
          <p:nvPr>
            <p:ph type="dt" sz="half" idx="10"/>
          </p:nvPr>
        </p:nvSpPr>
        <p:spPr/>
        <p:txBody>
          <a:bodyPr/>
          <a:lstStyle/>
          <a:p>
            <a:fld id="{E4059634-5AA4-F94E-A8DB-69439DC0F0BA}" type="datetimeFigureOut">
              <a:rPr lang="en-US" smtClean="0"/>
              <a:t>8/9/2021</a:t>
            </a:fld>
            <a:endParaRPr lang="en-US"/>
          </a:p>
        </p:txBody>
      </p:sp>
      <p:sp>
        <p:nvSpPr>
          <p:cNvPr id="4" name="Footer Placeholder 3">
            <a:extLst>
              <a:ext uri="{FF2B5EF4-FFF2-40B4-BE49-F238E27FC236}">
                <a16:creationId xmlns="" xmlns:a16="http://schemas.microsoft.com/office/drawing/2014/main" id="{262768E4-723E-5649-A732-043FAC17C1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D1779B48-1949-804C-A4B7-1EA8AC506BA9}"/>
              </a:ext>
            </a:extLst>
          </p:cNvPr>
          <p:cNvSpPr>
            <a:spLocks noGrp="1"/>
          </p:cNvSpPr>
          <p:nvPr>
            <p:ph type="sldNum" sz="quarter" idx="12"/>
          </p:nvPr>
        </p:nvSpPr>
        <p:spPr/>
        <p:txBody>
          <a:bodyPr/>
          <a:lstStyle/>
          <a:p>
            <a:fld id="{9CAF9611-7A6F-B745-89CC-4FBE270A9568}" type="slidenum">
              <a:rPr lang="en-US" smtClean="0"/>
              <a:t>‹#›</a:t>
            </a:fld>
            <a:endParaRPr lang="en-US"/>
          </a:p>
        </p:txBody>
      </p:sp>
    </p:spTree>
    <p:extLst>
      <p:ext uri="{BB962C8B-B14F-4D97-AF65-F5344CB8AC3E}">
        <p14:creationId xmlns:p14="http://schemas.microsoft.com/office/powerpoint/2010/main" val="3554656460"/>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10"/>
          </p:nvPr>
        </p:nvSpPr>
        <p:spPr/>
        <p:txBody>
          <a:bodyPr/>
          <a:lstStyle/>
          <a:p>
            <a:fld id="{E4059634-5AA4-F94E-A8DB-69439DC0F0BA}" type="datetimeFigureOut">
              <a:rPr lang="en-US" smtClean="0"/>
              <a:t>8/9/2021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F9611-7A6F-B745-89CC-4FBE270A9568}" type="slidenum">
              <a:rPr lang="en-US" smtClean="0"/>
              <a:t>‹#›</a:t>
            </a:fld>
            <a:endParaRPr lang="en-US"/>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6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E4059634-5AA4-F94E-A8DB-69439DC0F0BA}" type="datetimeFigureOut">
              <a:rPr lang="en-US" smtClean="0"/>
              <a:t>8/9/2021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F9611-7A6F-B745-89CC-4FBE270A9568}" type="slidenum">
              <a:rPr lang="en-US" smtClean="0"/>
              <a:t>‹#›</a:t>
            </a:fld>
            <a:endParaRPr lang="en-US"/>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423773"/>
            <a:ext cx="4038600" cy="3702390"/>
          </a:xfrm>
        </p:spPr>
        <p:txBody>
          <a:bodyPr/>
          <a:lstStyle>
            <a:lvl1pPr>
              <a:defRPr sz="2400"/>
            </a:lvl1pPr>
            <a:lvl2pPr>
              <a:defRPr sz="22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48200" y="2423773"/>
            <a:ext cx="4038600" cy="3702390"/>
          </a:xfrm>
        </p:spPr>
        <p:txBody>
          <a:bodyPr/>
          <a:lstStyle>
            <a:lvl1pPr>
              <a:defRPr sz="2400"/>
            </a:lvl1pPr>
            <a:lvl2pPr>
              <a:defRPr sz="22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5" name="Date Placeholder 4"/>
          <p:cNvSpPr>
            <a:spLocks noGrp="1"/>
          </p:cNvSpPr>
          <p:nvPr>
            <p:ph type="dt" sz="half" idx="10"/>
          </p:nvPr>
        </p:nvSpPr>
        <p:spPr/>
        <p:txBody>
          <a:bodyPr/>
          <a:lstStyle/>
          <a:p>
            <a:fld id="{E4059634-5AA4-F94E-A8DB-69439DC0F0BA}" type="datetimeFigureOut">
              <a:rPr lang="en-US" smtClean="0"/>
              <a:t>8/9/2021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AF9611-7A6F-B745-89CC-4FBE270A9568}" type="slidenum">
              <a:rPr lang="en-US" smtClean="0"/>
              <a:t>‹#›</a:t>
            </a:fld>
            <a:endParaRPr lang="en-US"/>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304553"/>
            <a:ext cx="4040188" cy="382161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304553"/>
            <a:ext cx="4041775" cy="382161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7" name="Date Placeholder 6"/>
          <p:cNvSpPr>
            <a:spLocks noGrp="1"/>
          </p:cNvSpPr>
          <p:nvPr>
            <p:ph type="dt" sz="half" idx="10"/>
          </p:nvPr>
        </p:nvSpPr>
        <p:spPr/>
        <p:txBody>
          <a:bodyPr/>
          <a:lstStyle/>
          <a:p>
            <a:fld id="{E4059634-5AA4-F94E-A8DB-69439DC0F0BA}" type="datetimeFigureOut">
              <a:rPr lang="en-US" smtClean="0"/>
              <a:t>8/9/2021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AF9611-7A6F-B745-89CC-4FBE270A9568}" type="slidenum">
              <a:rPr lang="en-US" smtClean="0"/>
              <a:t>‹#›</a:t>
            </a:fld>
            <a:endParaRPr lang="en-US"/>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E4059634-5AA4-F94E-A8DB-69439DC0F0BA}" type="datetimeFigureOut">
              <a:rPr lang="en-US" smtClean="0"/>
              <a:t>8/9/2021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AF9611-7A6F-B745-89CC-4FBE270A9568}" type="slidenum">
              <a:rPr lang="en-US" smtClean="0"/>
              <a:t>‹#›</a:t>
            </a:fld>
            <a:endParaRPr lang="en-US"/>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059634-5AA4-F94E-A8DB-69439DC0F0BA}" type="datetimeFigureOut">
              <a:rPr lang="en-US" smtClean="0"/>
              <a:t>8/9/2021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AF9611-7A6F-B745-89CC-4FBE270A9568}" type="slidenum">
              <a:rPr lang="en-US" smtClean="0"/>
              <a:t>‹#›</a:t>
            </a:fld>
            <a:endParaRPr lang="en-US"/>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435100"/>
            <a:ext cx="3008313" cy="1162050"/>
          </a:xfrm>
        </p:spPr>
        <p:txBody>
          <a:bodyPr anchor="t"/>
          <a:lstStyle>
            <a:lvl1pPr algn="l">
              <a:defRPr sz="2400" b="1"/>
            </a:lvl1pPr>
          </a:lstStyle>
          <a:p>
            <a:r>
              <a:rPr lang="en-US" dirty="0"/>
              <a:t>Click to edit Master title style</a:t>
            </a:r>
          </a:p>
        </p:txBody>
      </p:sp>
      <p:sp>
        <p:nvSpPr>
          <p:cNvPr id="3" name="Content Placeholder 2"/>
          <p:cNvSpPr>
            <a:spLocks noGrp="1"/>
          </p:cNvSpPr>
          <p:nvPr>
            <p:ph idx="1"/>
          </p:nvPr>
        </p:nvSpPr>
        <p:spPr>
          <a:xfrm>
            <a:off x="3575050" y="1435100"/>
            <a:ext cx="5111750" cy="4691063"/>
          </a:xfrm>
        </p:spPr>
        <p:txBody>
          <a:bodyPr/>
          <a:lstStyle>
            <a:lvl1pPr>
              <a:defRPr sz="2400"/>
            </a:lvl1pPr>
            <a:lvl2pPr>
              <a:defRPr sz="2000"/>
            </a:lvl2pPr>
            <a:lvl3pPr>
              <a:defRPr sz="18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p:txBody>
      </p:sp>
      <p:sp>
        <p:nvSpPr>
          <p:cNvPr id="4" name="Text Placeholder 3"/>
          <p:cNvSpPr>
            <a:spLocks noGrp="1"/>
          </p:cNvSpPr>
          <p:nvPr>
            <p:ph type="body" sz="half" idx="2"/>
          </p:nvPr>
        </p:nvSpPr>
        <p:spPr>
          <a:xfrm>
            <a:off x="457200" y="2694802"/>
            <a:ext cx="3008313" cy="3431361"/>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E4059634-5AA4-F94E-A8DB-69439DC0F0BA}" type="datetimeFigureOut">
              <a:rPr lang="en-US" smtClean="0"/>
              <a:t>8/9/2021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AF9611-7A6F-B745-89CC-4FBE270A9568}" type="slidenum">
              <a:rPr lang="en-US" smtClean="0"/>
              <a:t>‹#›</a:t>
            </a:fld>
            <a:endParaRPr lang="en-US"/>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61914"/>
            <a:ext cx="8229600" cy="745306"/>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457200" y="2196790"/>
            <a:ext cx="8229600" cy="3929373"/>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059634-5AA4-F94E-A8DB-69439DC0F0BA}" type="datetimeFigureOut">
              <a:rPr lang="en-US" smtClean="0"/>
              <a:t>8/9/2021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AF9611-7A6F-B745-89CC-4FBE270A9568}" type="slidenum">
              <a:rPr lang="en-US" smtClean="0"/>
              <a:t>‹#›</a:t>
            </a:fld>
            <a:endParaRPr lang="en-US"/>
          </a:p>
        </p:txBody>
      </p:sp>
      <p:pic>
        <p:nvPicPr>
          <p:cNvPr id="8" name="Picture 7" descr="Logo&#10;&#10;Description automatically generated">
            <a:extLst>
              <a:ext uri="{FF2B5EF4-FFF2-40B4-BE49-F238E27FC236}">
                <a16:creationId xmlns="" xmlns:a16="http://schemas.microsoft.com/office/drawing/2014/main" id="{3E8A552C-A0CD-CC43-AFA1-342DFB04773C}"/>
              </a:ext>
            </a:extLst>
          </p:cNvPr>
          <p:cNvPicPr>
            <a:picLocks noChangeAspect="1"/>
          </p:cNvPicPr>
          <p:nvPr userDrawn="1"/>
        </p:nvPicPr>
        <p:blipFill>
          <a:blip r:embed="rId15"/>
          <a:stretch>
            <a:fillRect/>
          </a:stretch>
        </p:blipFill>
        <p:spPr>
          <a:xfrm>
            <a:off x="217358" y="196486"/>
            <a:ext cx="715756" cy="745306"/>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72"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ransition spd="slow"/>
  <p:txStyles>
    <p:titleStyle>
      <a:lvl1pPr algn="ctr" defTabSz="457200" rtl="0" eaLnBrk="1" latinLnBrk="0" hangingPunct="1">
        <a:spcBef>
          <a:spcPct val="0"/>
        </a:spcBef>
        <a:buNone/>
        <a:defRPr sz="3600" b="1" kern="1200">
          <a:solidFill>
            <a:schemeClr val="tx2"/>
          </a:solidFill>
          <a:latin typeface="Helvetica" pitchFamily="2" charset="0"/>
          <a:ea typeface="+mj-ea"/>
          <a:cs typeface="+mj-cs"/>
        </a:defRPr>
      </a:lvl1pPr>
    </p:titleStyle>
    <p:bodyStyle>
      <a:lvl1pPr marL="342900" indent="-342900" algn="l" defTabSz="457200" rtl="0" eaLnBrk="1" latinLnBrk="0" hangingPunct="1">
        <a:spcBef>
          <a:spcPct val="20000"/>
        </a:spcBef>
        <a:buClr>
          <a:schemeClr val="tx2"/>
        </a:buClr>
        <a:buFont typeface="Wingdings" pitchFamily="2" charset="2"/>
        <a:buChar char="§"/>
        <a:defRPr sz="2400" kern="1200">
          <a:solidFill>
            <a:schemeClr val="tx1"/>
          </a:solidFill>
          <a:latin typeface="Helvetica" pitchFamily="2" charset="0"/>
          <a:ea typeface="+mn-ea"/>
          <a:cs typeface="+mn-cs"/>
        </a:defRPr>
      </a:lvl1pPr>
      <a:lvl2pPr marL="742950" indent="-285750" algn="l" defTabSz="457200" rtl="0" eaLnBrk="1" latinLnBrk="0" hangingPunct="1">
        <a:spcBef>
          <a:spcPct val="20000"/>
        </a:spcBef>
        <a:buFont typeface="Arial" panose="020B0604020202020204" pitchFamily="34" charset="0"/>
        <a:buChar char="•"/>
        <a:defRPr sz="2000" kern="1200">
          <a:solidFill>
            <a:schemeClr val="tx1"/>
          </a:solidFill>
          <a:latin typeface="Helvetica" pitchFamily="2" charset="0"/>
          <a:ea typeface="+mn-ea"/>
          <a:cs typeface="+mn-cs"/>
        </a:defRPr>
      </a:lvl2pPr>
      <a:lvl3pPr marL="1257300" indent="-342900" algn="l" defTabSz="457200" rtl="0" eaLnBrk="1" latinLnBrk="0" hangingPunct="1">
        <a:spcBef>
          <a:spcPct val="20000"/>
        </a:spcBef>
        <a:buClr>
          <a:schemeClr val="accent6"/>
        </a:buClr>
        <a:buFont typeface="Apple Symbols" panose="02000000000000000000" pitchFamily="2" charset="-79"/>
        <a:buChar char="≫"/>
        <a:defRPr sz="1800" kern="1200">
          <a:solidFill>
            <a:schemeClr val="tx1"/>
          </a:solidFill>
          <a:latin typeface="Helvetica" pitchFamily="2" charset="0"/>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Helvetica" pitchFamily="2" charset="0"/>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Helvetica" pitchFamily="2"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Protocol</a:t>
            </a:r>
          </a:p>
        </p:txBody>
      </p:sp>
      <p:sp>
        <p:nvSpPr>
          <p:cNvPr id="3" name="Subtitle 2"/>
          <p:cNvSpPr>
            <a:spLocks noGrp="1"/>
          </p:cNvSpPr>
          <p:nvPr>
            <p:ph type="subTitle" idx="1"/>
          </p:nvPr>
        </p:nvSpPr>
        <p:spPr/>
        <p:txBody>
          <a:bodyPr/>
          <a:lstStyle/>
          <a:p>
            <a:r>
              <a:rPr lang="en-US" sz="3600" b="1" dirty="0">
                <a:solidFill>
                  <a:schemeClr val="accent6"/>
                </a:solidFill>
                <a:latin typeface="helvetica"/>
                <a:ea typeface="Tahoma"/>
                <a:cs typeface="Tahoma"/>
              </a:rPr>
              <a:t>SALUTING, TRADITIONS AND CEREMONIES</a:t>
            </a:r>
            <a:endParaRPr lang="en-US" dirty="0"/>
          </a:p>
        </p:txBody>
      </p:sp>
    </p:spTree>
    <p:extLst>
      <p:ext uri="{BB962C8B-B14F-4D97-AF65-F5344CB8AC3E}">
        <p14:creationId xmlns:p14="http://schemas.microsoft.com/office/powerpoint/2010/main" val="1575596370"/>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426E3F8-880E-4BD6-BBD0-78B0DE47DD52}"/>
              </a:ext>
            </a:extLst>
          </p:cNvPr>
          <p:cNvSpPr>
            <a:spLocks noGrp="1"/>
          </p:cNvSpPr>
          <p:nvPr>
            <p:ph idx="1"/>
          </p:nvPr>
        </p:nvSpPr>
        <p:spPr>
          <a:xfrm>
            <a:off x="457200" y="1956741"/>
            <a:ext cx="8229600" cy="4169422"/>
          </a:xfrm>
        </p:spPr>
        <p:txBody>
          <a:bodyPr vert="horz" lIns="91440" tIns="45720" rIns="91440" bIns="45720" rtlCol="0" anchor="t">
            <a:normAutofit/>
          </a:bodyPr>
          <a:lstStyle/>
          <a:p>
            <a:pPr>
              <a:buFont typeface="Wingdings,Sans-Serif"/>
              <a:buChar char="§"/>
            </a:pPr>
            <a:r>
              <a:rPr lang="en-US" dirty="0">
                <a:latin typeface="helvetica"/>
                <a:cs typeface="helvetica"/>
              </a:rPr>
              <a:t>Refer to the Officers Guide &amp; Manual of </a:t>
            </a:r>
            <a:r>
              <a:rPr lang="en-US" dirty="0" smtClean="0">
                <a:latin typeface="helvetica"/>
                <a:cs typeface="helvetica"/>
              </a:rPr>
              <a:t>Ceremonies</a:t>
            </a:r>
          </a:p>
          <a:p>
            <a:pPr>
              <a:buFont typeface="Wingdings,Sans-Serif"/>
              <a:buChar char="§"/>
            </a:pPr>
            <a:r>
              <a:rPr lang="en-US" dirty="0" smtClean="0">
                <a:latin typeface="helvetica"/>
                <a:cs typeface="helvetica"/>
              </a:rPr>
              <a:t>Copy can be found at txlegion.org/forms and publications</a:t>
            </a:r>
            <a:endParaRPr lang="en-US" dirty="0">
              <a:latin typeface="helvetica"/>
              <a:cs typeface="helvetica"/>
            </a:endParaRPr>
          </a:p>
          <a:p>
            <a:pPr marL="0" indent="0">
              <a:buNone/>
            </a:pPr>
            <a:endParaRPr lang="en-US" dirty="0"/>
          </a:p>
        </p:txBody>
      </p:sp>
      <p:sp>
        <p:nvSpPr>
          <p:cNvPr id="6" name="Title 1">
            <a:extLst>
              <a:ext uri="{FF2B5EF4-FFF2-40B4-BE49-F238E27FC236}">
                <a16:creationId xmlns="" xmlns:a16="http://schemas.microsoft.com/office/drawing/2014/main" id="{E277B688-6467-4C00-9017-B44B6CB052BB}"/>
              </a:ext>
            </a:extLst>
          </p:cNvPr>
          <p:cNvSpPr>
            <a:spLocks noGrp="1"/>
          </p:cNvSpPr>
          <p:nvPr>
            <p:ph type="title"/>
          </p:nvPr>
        </p:nvSpPr>
        <p:spPr>
          <a:xfrm>
            <a:off x="457200" y="1178787"/>
            <a:ext cx="8229600" cy="745306"/>
          </a:xfrm>
        </p:spPr>
        <p:txBody>
          <a:bodyPr/>
          <a:lstStyle/>
          <a:p>
            <a:r>
              <a:rPr lang="en-US" b="1" dirty="0">
                <a:latin typeface="helvetica"/>
                <a:cs typeface="helvetica"/>
              </a:rPr>
              <a:t>CEREMONIES</a:t>
            </a:r>
            <a:endParaRPr lang="en-US" dirty="0"/>
          </a:p>
        </p:txBody>
      </p:sp>
    </p:spTree>
    <p:extLst>
      <p:ext uri="{BB962C8B-B14F-4D97-AF65-F5344CB8AC3E}">
        <p14:creationId xmlns:p14="http://schemas.microsoft.com/office/powerpoint/2010/main" val="38293181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72E575B-FF85-4F30-87A3-E6BB57B958DF}"/>
              </a:ext>
            </a:extLst>
          </p:cNvPr>
          <p:cNvSpPr>
            <a:spLocks noGrp="1"/>
          </p:cNvSpPr>
          <p:nvPr>
            <p:ph type="title"/>
          </p:nvPr>
        </p:nvSpPr>
        <p:spPr/>
        <p:txBody>
          <a:bodyPr/>
          <a:lstStyle/>
          <a:p>
            <a:r>
              <a:rPr lang="en-US" b="1">
                <a:latin typeface="helvetica"/>
                <a:cs typeface="helvetica"/>
              </a:rPr>
              <a:t>AMERICAN LEGION</a:t>
            </a:r>
            <a:r>
              <a:rPr lang="en-US" b="1" dirty="0">
                <a:latin typeface="helvetica"/>
                <a:cs typeface="helvetica"/>
              </a:rPr>
              <a:t/>
            </a:r>
            <a:br>
              <a:rPr lang="en-US" b="1" dirty="0">
                <a:latin typeface="helvetica"/>
                <a:cs typeface="helvetica"/>
              </a:rPr>
            </a:br>
            <a:r>
              <a:rPr lang="en-US" b="1">
                <a:latin typeface="helvetica"/>
                <a:cs typeface="helvetica"/>
              </a:rPr>
              <a:t>CAP AND UNIFORM</a:t>
            </a:r>
            <a:endParaRPr lang="en-US"/>
          </a:p>
        </p:txBody>
      </p:sp>
      <p:sp>
        <p:nvSpPr>
          <p:cNvPr id="3" name="Content Placeholder 2">
            <a:extLst>
              <a:ext uri="{FF2B5EF4-FFF2-40B4-BE49-F238E27FC236}">
                <a16:creationId xmlns="" xmlns:a16="http://schemas.microsoft.com/office/drawing/2014/main" id="{5997734D-0EFD-4F60-AD55-766B0D05C940}"/>
              </a:ext>
            </a:extLst>
          </p:cNvPr>
          <p:cNvSpPr>
            <a:spLocks noGrp="1"/>
          </p:cNvSpPr>
          <p:nvPr>
            <p:ph idx="1"/>
          </p:nvPr>
        </p:nvSpPr>
        <p:spPr/>
        <p:txBody>
          <a:bodyPr vert="horz" lIns="91440" tIns="45720" rIns="91440" bIns="45720" rtlCol="0" anchor="t">
            <a:normAutofit/>
          </a:bodyPr>
          <a:lstStyle/>
          <a:p>
            <a:pPr>
              <a:buFont typeface="Wingdings,Sans-Serif"/>
              <a:buChar char="§"/>
            </a:pPr>
            <a:r>
              <a:rPr lang="en-US" dirty="0">
                <a:latin typeface="helvetica"/>
                <a:cs typeface="helvetica"/>
              </a:rPr>
              <a:t>Considered in uniform when wearing the cap</a:t>
            </a:r>
            <a:endParaRPr lang="en-US" dirty="0"/>
          </a:p>
          <a:p>
            <a:pPr>
              <a:buFont typeface="Wingdings,Sans-Serif"/>
              <a:buChar char="§"/>
            </a:pPr>
            <a:r>
              <a:rPr lang="en-US" dirty="0" smtClean="0">
                <a:latin typeface="helvetica"/>
                <a:cs typeface="helvetica"/>
              </a:rPr>
              <a:t>Cap </a:t>
            </a:r>
            <a:r>
              <a:rPr lang="en-US" dirty="0">
                <a:latin typeface="helvetica"/>
                <a:cs typeface="helvetica"/>
              </a:rPr>
              <a:t>colors denote organization level of current position</a:t>
            </a:r>
            <a:endParaRPr lang="en-US" dirty="0"/>
          </a:p>
          <a:p>
            <a:pPr marL="556895" lvl="1" indent="-213995">
              <a:buFont typeface="Arial"/>
              <a:buChar char="•"/>
            </a:pPr>
            <a:r>
              <a:rPr lang="en-US" dirty="0">
                <a:latin typeface="helvetica"/>
                <a:cs typeface="helvetica"/>
              </a:rPr>
              <a:t>Unit and department exceptions</a:t>
            </a:r>
            <a:endParaRPr lang="en-US" dirty="0"/>
          </a:p>
          <a:p>
            <a:pPr>
              <a:buFont typeface="Wingdings,Sans-Serif"/>
              <a:buChar char="§"/>
            </a:pPr>
            <a:r>
              <a:rPr lang="en-US" dirty="0">
                <a:latin typeface="helvetica"/>
                <a:cs typeface="helvetica"/>
              </a:rPr>
              <a:t>Left side – nothing other than lettering of post, county, district, department, or national</a:t>
            </a:r>
            <a:endParaRPr lang="en-US" dirty="0"/>
          </a:p>
          <a:p>
            <a:pPr>
              <a:buFont typeface="Wingdings,Sans-Serif"/>
              <a:buChar char="§"/>
            </a:pPr>
            <a:r>
              <a:rPr lang="en-US" dirty="0">
                <a:latin typeface="helvetica"/>
                <a:cs typeface="helvetica"/>
              </a:rPr>
              <a:t>Right side – post number, American Legion and military pins, NO other organizational pins, NO nicknames</a:t>
            </a:r>
            <a:endParaRPr lang="en-US" dirty="0"/>
          </a:p>
        </p:txBody>
      </p:sp>
    </p:spTree>
    <p:extLst>
      <p:ext uri="{BB962C8B-B14F-4D97-AF65-F5344CB8AC3E}">
        <p14:creationId xmlns:p14="http://schemas.microsoft.com/office/powerpoint/2010/main" val="19624940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72E575B-FF85-4F30-87A3-E6BB57B958DF}"/>
              </a:ext>
            </a:extLst>
          </p:cNvPr>
          <p:cNvSpPr>
            <a:spLocks noGrp="1"/>
          </p:cNvSpPr>
          <p:nvPr>
            <p:ph type="title"/>
          </p:nvPr>
        </p:nvSpPr>
        <p:spPr/>
        <p:txBody>
          <a:bodyPr/>
          <a:lstStyle/>
          <a:p>
            <a:r>
              <a:rPr lang="en-US" b="1">
                <a:latin typeface="helvetica"/>
                <a:cs typeface="helvetica"/>
              </a:rPr>
              <a:t>WHEN TO WEAR THE CAP</a:t>
            </a:r>
            <a:endParaRPr lang="en-US"/>
          </a:p>
        </p:txBody>
      </p:sp>
      <p:sp>
        <p:nvSpPr>
          <p:cNvPr id="3" name="Content Placeholder 2">
            <a:extLst>
              <a:ext uri="{FF2B5EF4-FFF2-40B4-BE49-F238E27FC236}">
                <a16:creationId xmlns="" xmlns:a16="http://schemas.microsoft.com/office/drawing/2014/main" id="{5997734D-0EFD-4F60-AD55-766B0D05C940}"/>
              </a:ext>
            </a:extLst>
          </p:cNvPr>
          <p:cNvSpPr>
            <a:spLocks noGrp="1"/>
          </p:cNvSpPr>
          <p:nvPr>
            <p:ph idx="1"/>
          </p:nvPr>
        </p:nvSpPr>
        <p:spPr/>
        <p:txBody>
          <a:bodyPr vert="horz" lIns="91440" tIns="45720" rIns="91440" bIns="45720" rtlCol="0" anchor="t">
            <a:normAutofit/>
          </a:bodyPr>
          <a:lstStyle/>
          <a:p>
            <a:pPr>
              <a:buFont typeface="Wingdings,Sans-Serif"/>
              <a:buChar char="§"/>
            </a:pPr>
            <a:r>
              <a:rPr lang="en-US" dirty="0">
                <a:latin typeface="helvetica"/>
                <a:cs typeface="helvetica"/>
              </a:rPr>
              <a:t>Attending American Legion Family functions</a:t>
            </a:r>
            <a:endParaRPr lang="en-US" dirty="0"/>
          </a:p>
          <a:p>
            <a:pPr>
              <a:buFont typeface="Wingdings,Sans-Serif"/>
              <a:buChar char="§"/>
            </a:pPr>
            <a:r>
              <a:rPr lang="en-US" dirty="0">
                <a:latin typeface="helvetica"/>
                <a:cs typeface="helvetica"/>
              </a:rPr>
              <a:t>Representing The American </a:t>
            </a:r>
            <a:r>
              <a:rPr lang="en-US" dirty="0" smtClean="0">
                <a:latin typeface="helvetica"/>
                <a:cs typeface="helvetica"/>
              </a:rPr>
              <a:t>Legion</a:t>
            </a:r>
            <a:endParaRPr lang="en-US" dirty="0"/>
          </a:p>
        </p:txBody>
      </p:sp>
    </p:spTree>
    <p:extLst>
      <p:ext uri="{BB962C8B-B14F-4D97-AF65-F5344CB8AC3E}">
        <p14:creationId xmlns:p14="http://schemas.microsoft.com/office/powerpoint/2010/main" val="14540326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72E575B-FF85-4F30-87A3-E6BB57B958DF}"/>
              </a:ext>
            </a:extLst>
          </p:cNvPr>
          <p:cNvSpPr>
            <a:spLocks noGrp="1"/>
          </p:cNvSpPr>
          <p:nvPr>
            <p:ph type="title"/>
          </p:nvPr>
        </p:nvSpPr>
        <p:spPr/>
        <p:txBody>
          <a:bodyPr/>
          <a:lstStyle/>
          <a:p>
            <a:r>
              <a:rPr lang="en-US" b="1">
                <a:latin typeface="helvetica"/>
                <a:cs typeface="helvetica"/>
              </a:rPr>
              <a:t>WHEN </a:t>
            </a:r>
            <a:r>
              <a:rPr lang="en-US" b="1" u="sng">
                <a:latin typeface="helvetica"/>
                <a:cs typeface="helvetica"/>
              </a:rPr>
              <a:t>NOT</a:t>
            </a:r>
            <a:r>
              <a:rPr lang="en-US" b="1">
                <a:latin typeface="helvetica"/>
                <a:cs typeface="helvetica"/>
              </a:rPr>
              <a:t> TO WEAR THE CAP</a:t>
            </a:r>
            <a:endParaRPr lang="en-US"/>
          </a:p>
        </p:txBody>
      </p:sp>
      <p:sp>
        <p:nvSpPr>
          <p:cNvPr id="3" name="Content Placeholder 2">
            <a:extLst>
              <a:ext uri="{FF2B5EF4-FFF2-40B4-BE49-F238E27FC236}">
                <a16:creationId xmlns="" xmlns:a16="http://schemas.microsoft.com/office/drawing/2014/main" id="{5997734D-0EFD-4F60-AD55-766B0D05C940}"/>
              </a:ext>
            </a:extLst>
          </p:cNvPr>
          <p:cNvSpPr>
            <a:spLocks noGrp="1"/>
          </p:cNvSpPr>
          <p:nvPr>
            <p:ph idx="1"/>
          </p:nvPr>
        </p:nvSpPr>
        <p:spPr/>
        <p:txBody>
          <a:bodyPr vert="horz" lIns="91440" tIns="45720" rIns="91440" bIns="45720" rtlCol="0" anchor="t">
            <a:normAutofit/>
          </a:bodyPr>
          <a:lstStyle/>
          <a:p>
            <a:pPr>
              <a:buFont typeface="Wingdings"/>
              <a:buChar char="§"/>
            </a:pPr>
            <a:r>
              <a:rPr lang="en-US">
                <a:latin typeface="helvetica"/>
                <a:cs typeface="helvetica"/>
              </a:rPr>
              <a:t>Memorial Services, except Honor Guard (remove when sitting)</a:t>
            </a:r>
            <a:endParaRPr lang="en-US"/>
          </a:p>
          <a:p>
            <a:pPr>
              <a:buFont typeface="Wingdings"/>
              <a:buChar char="§"/>
            </a:pPr>
            <a:r>
              <a:rPr lang="en-US">
                <a:latin typeface="helvetica"/>
                <a:cs typeface="helvetica"/>
              </a:rPr>
              <a:t>During the Pledge of Allegiance and prayer</a:t>
            </a:r>
            <a:endParaRPr lang="en-US"/>
          </a:p>
          <a:p>
            <a:pPr marL="556895" lvl="1" indent="-213995">
              <a:buChar char="•"/>
            </a:pPr>
            <a:r>
              <a:rPr lang="en-US">
                <a:latin typeface="helvetica"/>
                <a:cs typeface="helvetica"/>
              </a:rPr>
              <a:t>Hold over heart with American Legion emblem at top and outward</a:t>
            </a:r>
            <a:endParaRPr lang="en-US"/>
          </a:p>
          <a:p>
            <a:pPr marL="556895" lvl="1" indent="-213995">
              <a:buChar char="•"/>
            </a:pPr>
            <a:r>
              <a:rPr lang="en-US">
                <a:latin typeface="helvetica"/>
                <a:cs typeface="helvetica"/>
              </a:rPr>
              <a:t>Do not salute and say the pledge</a:t>
            </a:r>
            <a:endParaRPr lang="en-US"/>
          </a:p>
          <a:p>
            <a:pPr>
              <a:buFont typeface="Wingdings"/>
              <a:buChar char="§"/>
            </a:pPr>
            <a:r>
              <a:rPr lang="en-US">
                <a:latin typeface="helvetica"/>
                <a:cs typeface="helvetica"/>
              </a:rPr>
              <a:t>When eating</a:t>
            </a:r>
            <a:endParaRPr lang="en-US"/>
          </a:p>
          <a:p>
            <a:pPr>
              <a:buFont typeface="Wingdings"/>
              <a:buChar char="§"/>
            </a:pPr>
            <a:r>
              <a:rPr lang="en-US">
                <a:latin typeface="helvetica"/>
                <a:cs typeface="helvetica"/>
              </a:rPr>
              <a:t>At partisan political events</a:t>
            </a:r>
            <a:endParaRPr lang="en-US"/>
          </a:p>
        </p:txBody>
      </p:sp>
    </p:spTree>
    <p:extLst>
      <p:ext uri="{BB962C8B-B14F-4D97-AF65-F5344CB8AC3E}">
        <p14:creationId xmlns:p14="http://schemas.microsoft.com/office/powerpoint/2010/main" val="34492092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MEMBERSHIP’S CONDUCT </a:t>
            </a:r>
            <a:br>
              <a:rPr lang="en-US" dirty="0" smtClean="0"/>
            </a:br>
            <a:r>
              <a:rPr lang="en-US" dirty="0" smtClean="0"/>
              <a:t>DURING THE MEETING</a:t>
            </a:r>
            <a:endParaRPr lang="en-US" dirty="0"/>
          </a:p>
        </p:txBody>
      </p:sp>
      <p:sp>
        <p:nvSpPr>
          <p:cNvPr id="3" name="Content Placeholder 2"/>
          <p:cNvSpPr>
            <a:spLocks noGrp="1"/>
          </p:cNvSpPr>
          <p:nvPr>
            <p:ph idx="1"/>
          </p:nvPr>
        </p:nvSpPr>
        <p:spPr/>
        <p:txBody>
          <a:bodyPr/>
          <a:lstStyle/>
          <a:p>
            <a:r>
              <a:rPr lang="en-US" sz="1800" dirty="0">
                <a:latin typeface="Arial" panose="020B0604020202020204" pitchFamily="34" charset="0"/>
                <a:cs typeface="Arial" panose="020B0604020202020204" pitchFamily="34" charset="0"/>
              </a:rPr>
              <a:t>THE ONLY OFFICIAL COVER TO BE WORN DURING MEETINGS IS THE AMERICAN LEGION </a:t>
            </a:r>
            <a:r>
              <a:rPr lang="en-US" sz="1800" dirty="0" smtClean="0">
                <a:latin typeface="Arial" panose="020B0604020202020204" pitchFamily="34" charset="0"/>
                <a:cs typeface="Arial" panose="020B0604020202020204" pitchFamily="34" charset="0"/>
              </a:rPr>
              <a:t>CAP.</a:t>
            </a:r>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 NO ONE IS ALLOWED ENTRY DURING THE OPENING, INITIATION, OR CLOSING OF THE MEETING. </a:t>
            </a:r>
          </a:p>
          <a:p>
            <a:r>
              <a:rPr lang="en-US" sz="1800" dirty="0">
                <a:latin typeface="Arial" panose="020B0604020202020204" pitchFamily="34" charset="0"/>
                <a:cs typeface="Arial" panose="020B0604020202020204" pitchFamily="34" charset="0"/>
              </a:rPr>
              <a:t>A MEMBER ENTERING THE HALL AFTER THE MEETING HAS BEGUN SHALL ADVANCE TO THE CENTER OF THE ROOM, SALUTE THE COLORS AND BE SEATED</a:t>
            </a:r>
            <a:r>
              <a:rPr lang="en-US" sz="1800" dirty="0" smtClean="0">
                <a:latin typeface="Arial" panose="020B0604020202020204" pitchFamily="34" charset="0"/>
                <a:cs typeface="Arial" panose="020B0604020202020204" pitchFamily="34" charset="0"/>
              </a:rPr>
              <a:t>.</a:t>
            </a:r>
          </a:p>
          <a:p>
            <a:r>
              <a:rPr lang="en-US" sz="1800" dirty="0">
                <a:latin typeface="Arial" panose="020B0604020202020204" pitchFamily="34" charset="0"/>
                <a:cs typeface="Arial" panose="020B0604020202020204" pitchFamily="34" charset="0"/>
              </a:rPr>
              <a:t>ANY MEMBER DESIRING TO BE EXCUSED FROM THE HALL WHILE THE MEETING IS IN PROGRESS- EXCEPT DURING A PRAYER, THE OBLIGATION OR PERIOD OF SILENCE – SHALL ADVANCE TO THE CENTER OF THE ROOM, SALUTE THE COLORS AND LEAVE.</a:t>
            </a:r>
          </a:p>
          <a:p>
            <a:endParaRPr lang="en-US" sz="1800" dirty="0"/>
          </a:p>
        </p:txBody>
      </p:sp>
    </p:spTree>
    <p:extLst>
      <p:ext uri="{BB962C8B-B14F-4D97-AF65-F5344CB8AC3E}">
        <p14:creationId xmlns:p14="http://schemas.microsoft.com/office/powerpoint/2010/main" val="20800793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MEMBERSHIP’S CONDUCT </a:t>
            </a:r>
            <a:br>
              <a:rPr lang="en-US" dirty="0" smtClean="0"/>
            </a:br>
            <a:r>
              <a:rPr lang="en-US" dirty="0" smtClean="0"/>
              <a:t>DURING </a:t>
            </a:r>
            <a:r>
              <a:rPr lang="en-US" dirty="0"/>
              <a:t>THE </a:t>
            </a:r>
            <a:r>
              <a:rPr lang="en-US" dirty="0" smtClean="0"/>
              <a:t>MEETING </a:t>
            </a:r>
            <a:r>
              <a:rPr lang="en-US" sz="2400" dirty="0">
                <a:latin typeface="Arial" panose="020B0604020202020204" pitchFamily="34" charset="0"/>
                <a:cs typeface="Arial" panose="020B0604020202020204" pitchFamily="34" charset="0"/>
              </a:rPr>
              <a:t>(CONT’D)</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lvl="2"/>
            <a:r>
              <a:rPr lang="en-US" dirty="0" smtClean="0"/>
              <a:t>WHEN A MEMBER DESIRES TO BE HEARD, HE/SHE SHOULD STAND AND WAIT TO BE RECOGNIZED BY THE CHAIR(COMMANDER).</a:t>
            </a:r>
          </a:p>
          <a:p>
            <a:pPr lvl="2"/>
            <a:r>
              <a:rPr lang="en-US" dirty="0" smtClean="0"/>
              <a:t>ONCE RECOGNIZED THE MEMBER SHOULD SAY MR/MADAM COMMANDER &amp; THEN STATE HIS/HER NAME AND STATE THEIR REASON FOR STANDING (EG., MAKING A MOTION, COMMENT, ETC.)</a:t>
            </a:r>
          </a:p>
          <a:p>
            <a:pPr lvl="2"/>
            <a:r>
              <a:rPr lang="en-US" dirty="0" smtClean="0"/>
              <a:t>THE MOST IMPORTANT RULE IS TO CONDUCT ONESELF IN A VERY COURTEOUS MANNER AT ALL TIMES DURING POST MEETINGS.</a:t>
            </a:r>
          </a:p>
          <a:p>
            <a:pPr lvl="2"/>
            <a:r>
              <a:rPr lang="en-US" dirty="0" smtClean="0"/>
              <a:t>CELL PHONES SHOULD BE ON MUTE OR OFF DURING MEETINGS.</a:t>
            </a:r>
          </a:p>
        </p:txBody>
      </p:sp>
    </p:spTree>
    <p:extLst>
      <p:ext uri="{BB962C8B-B14F-4D97-AF65-F5344CB8AC3E}">
        <p14:creationId xmlns:p14="http://schemas.microsoft.com/office/powerpoint/2010/main" val="10135149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MEMBERSHIP’S CONDUCT </a:t>
            </a:r>
            <a:br>
              <a:rPr lang="en-US" dirty="0" smtClean="0"/>
            </a:br>
            <a:r>
              <a:rPr lang="en-US" dirty="0" smtClean="0"/>
              <a:t>DURING </a:t>
            </a:r>
            <a:r>
              <a:rPr lang="en-US" dirty="0"/>
              <a:t>THE </a:t>
            </a:r>
            <a:r>
              <a:rPr lang="en-US" dirty="0" smtClean="0"/>
              <a:t>MEETING </a:t>
            </a:r>
            <a:r>
              <a:rPr lang="en-US" sz="2400" dirty="0">
                <a:latin typeface="Arial" panose="020B0604020202020204" pitchFamily="34" charset="0"/>
                <a:cs typeface="Arial" panose="020B0604020202020204" pitchFamily="34" charset="0"/>
              </a:rPr>
              <a:t>(CONT’D)</a:t>
            </a:r>
            <a:endParaRPr lang="en-US" dirty="0"/>
          </a:p>
        </p:txBody>
      </p:sp>
      <p:sp>
        <p:nvSpPr>
          <p:cNvPr id="3" name="Content Placeholder 2"/>
          <p:cNvSpPr>
            <a:spLocks noGrp="1"/>
          </p:cNvSpPr>
          <p:nvPr>
            <p:ph idx="1"/>
          </p:nvPr>
        </p:nvSpPr>
        <p:spPr/>
        <p:txBody>
          <a:bodyPr/>
          <a:lstStyle/>
          <a:p>
            <a:r>
              <a:rPr lang="en-US" sz="1650" dirty="0">
                <a:latin typeface="Arial" panose="020B0604020202020204" pitchFamily="34" charset="0"/>
                <a:cs typeface="Arial" panose="020B0604020202020204" pitchFamily="34" charset="0"/>
              </a:rPr>
              <a:t>WHEN APPROACHING THE STAGE/HEAD TABLE MEMBERS SHOULD APPROACH THE U.S. FLAG ON THE LEFT SIDE OF THE STAGE/HEAD TABLE, STOP &amp; SALUTE THE FLAG THEN ENTER THE STAGE OR HEAD TABLE AREA. </a:t>
            </a:r>
          </a:p>
          <a:p>
            <a:r>
              <a:rPr lang="en-US" sz="1650" dirty="0">
                <a:latin typeface="Arial" panose="020B0604020202020204" pitchFamily="34" charset="0"/>
                <a:cs typeface="Arial" panose="020B0604020202020204" pitchFamily="34" charset="0"/>
              </a:rPr>
              <a:t>WHEN DEPARTING THE STAGE/HEAD TABLE MEMBERS SHOULD DEPART TO THE RIGHT OF  THE STAGE, STOP &amp; SALUTE THE COLORS AND THEN RETURN TO THEIR SEAT.</a:t>
            </a:r>
          </a:p>
          <a:p>
            <a:r>
              <a:rPr lang="en-US" sz="1650" dirty="0">
                <a:latin typeface="Arial" panose="020B0604020202020204" pitchFamily="34" charset="0"/>
                <a:cs typeface="Arial" panose="020B0604020202020204" pitchFamily="34" charset="0"/>
              </a:rPr>
              <a:t>MEMBERS SHOULD NEVER WALK OR REACH INTO THE AREA BETWEEN THE COLORS WHEN POSTED.  THIS IS CONSIDERED SACRED GROUND IN TEXAS AND SHOULD NEVER BE VIOLATED.</a:t>
            </a:r>
          </a:p>
        </p:txBody>
      </p:sp>
    </p:spTree>
    <p:extLst>
      <p:ext uri="{BB962C8B-B14F-4D97-AF65-F5344CB8AC3E}">
        <p14:creationId xmlns:p14="http://schemas.microsoft.com/office/powerpoint/2010/main" val="10893504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lwhs\AppData\Local\Microsoft\Windows\Temporary Internet Files\Content.IE5\4TZUDI23\MC900431548[1].png"/>
          <p:cNvPicPr>
            <a:picLocks noChangeAspect="1" noChangeArrowheads="1"/>
          </p:cNvPicPr>
          <p:nvPr/>
        </p:nvPicPr>
        <p:blipFill>
          <a:blip r:embed="rId3" cstate="print"/>
          <a:srcRect/>
          <a:stretch>
            <a:fillRect/>
          </a:stretch>
        </p:blipFill>
        <p:spPr bwMode="auto">
          <a:xfrm rot="669508">
            <a:off x="5428998" y="2849346"/>
            <a:ext cx="3686764" cy="3686764"/>
          </a:xfrm>
          <a:prstGeom prst="rect">
            <a:avLst/>
          </a:prstGeom>
          <a:noFill/>
        </p:spPr>
      </p:pic>
      <p:sp>
        <p:nvSpPr>
          <p:cNvPr id="3" name="Subtitle 2"/>
          <p:cNvSpPr>
            <a:spLocks noGrp="1"/>
          </p:cNvSpPr>
          <p:nvPr>
            <p:ph type="subTitle" idx="1"/>
          </p:nvPr>
        </p:nvSpPr>
        <p:spPr>
          <a:xfrm rot="21172933">
            <a:off x="548929" y="2536907"/>
            <a:ext cx="4094230" cy="713943"/>
          </a:xfrm>
        </p:spPr>
        <p:txBody>
          <a:bodyPr>
            <a:normAutofit fontScale="92500" lnSpcReduction="20000"/>
          </a:bodyPr>
          <a:lstStyle/>
          <a:p>
            <a:r>
              <a:rPr lang="en-US" sz="5400"/>
              <a:t>Questions?</a:t>
            </a:r>
          </a:p>
          <a:p>
            <a:endParaRPr lang="en-US"/>
          </a:p>
          <a:p>
            <a:endParaRPr lang="en-US"/>
          </a:p>
        </p:txBody>
      </p:sp>
      <p:sp>
        <p:nvSpPr>
          <p:cNvPr id="2" name="TextBox 1">
            <a:extLst>
              <a:ext uri="{FF2B5EF4-FFF2-40B4-BE49-F238E27FC236}">
                <a16:creationId xmlns="" xmlns:a16="http://schemas.microsoft.com/office/drawing/2014/main" id="{A1E679C0-7C14-4996-AF24-CED2FAC2B048}"/>
              </a:ext>
            </a:extLst>
          </p:cNvPr>
          <p:cNvSpPr txBox="1"/>
          <p:nvPr/>
        </p:nvSpPr>
        <p:spPr>
          <a:xfrm>
            <a:off x="2192400" y="6431400"/>
            <a:ext cx="5749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t>This institution is an equal opportunity provider.</a:t>
            </a:r>
          </a:p>
        </p:txBody>
      </p:sp>
    </p:spTree>
    <p:extLst>
      <p:ext uri="{BB962C8B-B14F-4D97-AF65-F5344CB8AC3E}">
        <p14:creationId xmlns:p14="http://schemas.microsoft.com/office/powerpoint/2010/main" val="3900310268"/>
      </p:ext>
    </p:extLst>
  </p:cSld>
  <p:clrMapOvr>
    <a:masterClrMapping/>
  </p:clrMapOvr>
  <p:timing>
    <p:tnLst>
      <p:par>
        <p:cTn id="1" dur="indefinite" restart="never" nodeType="tmRoot"/>
      </p:par>
    </p:tnLst>
  </p:timing>
</p:sld>
</file>

<file path=ppt/theme/theme1.xml><?xml version="1.0" encoding="utf-8"?>
<a:theme xmlns:a="http://schemas.openxmlformats.org/drawingml/2006/main" name="Legion-0513">
  <a:themeElements>
    <a:clrScheme name="Legion">
      <a:dk1>
        <a:sysClr val="windowText" lastClr="000000"/>
      </a:dk1>
      <a:lt1>
        <a:sysClr val="window" lastClr="FFFFFF"/>
      </a:lt1>
      <a:dk2>
        <a:srgbClr val="002C54"/>
      </a:dk2>
      <a:lt2>
        <a:srgbClr val="EEECE1"/>
      </a:lt2>
      <a:accent1>
        <a:srgbClr val="99201C"/>
      </a:accent1>
      <a:accent2>
        <a:srgbClr val="B5691D"/>
      </a:accent2>
      <a:accent3>
        <a:srgbClr val="AECC2A"/>
      </a:accent3>
      <a:accent4>
        <a:srgbClr val="487D26"/>
      </a:accent4>
      <a:accent5>
        <a:srgbClr val="120B2F"/>
      </a:accent5>
      <a:accent6>
        <a:srgbClr val="F9C51A"/>
      </a:accent6>
      <a:hlink>
        <a:srgbClr val="0000FF"/>
      </a:hlink>
      <a:folHlink>
        <a:srgbClr val="800080"/>
      </a:folHlink>
    </a:clrScheme>
    <a:fontScheme name="Opulent">
      <a:majorFont>
        <a:latin typeface="Trebuchet MS"/>
        <a:ea typeface=""/>
        <a:cs typeface=""/>
        <a:font script="Jpan" typeface="ヒラギノ丸ゴ Pro W4"/>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ヒラギノ丸ゴ Pro W4"/>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Legion-All-Purpose" id="{F6F2AAC5-6BA1-A34C-B25D-4EEE34254A89}" vid="{C0D93368-83E1-3846-A1E3-572463C146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3D4FF57A77ABE49AB3AABE19CA94E43" ma:contentTypeVersion="9" ma:contentTypeDescription="Create a new document." ma:contentTypeScope="" ma:versionID="0979eb596b2851f319e2a0916361a11e">
  <xsd:schema xmlns:xsd="http://www.w3.org/2001/XMLSchema" xmlns:xs="http://www.w3.org/2001/XMLSchema" xmlns:p="http://schemas.microsoft.com/office/2006/metadata/properties" xmlns:ns2="abd488d1-1616-4939-b69e-bf8f5173aa4d" targetNamespace="http://schemas.microsoft.com/office/2006/metadata/properties" ma:root="true" ma:fieldsID="3a54cbedb16a7045953f7bceac65d3f4" ns2:_="">
    <xsd:import namespace="abd488d1-1616-4939-b69e-bf8f5173aa4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d488d1-1616-4939-b69e-bf8f5173aa4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3F98706-E710-4345-9AB7-1A8BE6C2F1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bd488d1-1616-4939-b69e-bf8f5173aa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540615B-1D2B-4419-B682-39621D91AEB4}">
  <ds:schemaRefs>
    <ds:schemaRef ds:uri="http://purl.org/dc/term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abd488d1-1616-4939-b69e-bf8f5173aa4d"/>
    <ds:schemaRef ds:uri="http://www.w3.org/XML/1998/namespace"/>
  </ds:schemaRefs>
</ds:datastoreItem>
</file>

<file path=customXml/itemProps3.xml><?xml version="1.0" encoding="utf-8"?>
<ds:datastoreItem xmlns:ds="http://schemas.openxmlformats.org/officeDocument/2006/customXml" ds:itemID="{0328EFE5-0ED3-427F-8BAC-18CEE2CB1FE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248</TotalTime>
  <Words>1105</Words>
  <Application>Microsoft Office PowerPoint</Application>
  <PresentationFormat>On-screen Show (4:3)</PresentationFormat>
  <Paragraphs>87</Paragraphs>
  <Slides>9</Slides>
  <Notes>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9</vt:i4>
      </vt:variant>
    </vt:vector>
  </HeadingPairs>
  <TitlesOfParts>
    <vt:vector size="19" baseType="lpstr">
      <vt:lpstr>Apple Symbols</vt:lpstr>
      <vt:lpstr>Arial</vt:lpstr>
      <vt:lpstr>Calibri</vt:lpstr>
      <vt:lpstr>Helvetica</vt:lpstr>
      <vt:lpstr>Helvetica</vt:lpstr>
      <vt:lpstr>Tahoma</vt:lpstr>
      <vt:lpstr>Trebuchet MS</vt:lpstr>
      <vt:lpstr>Wingdings</vt:lpstr>
      <vt:lpstr>Wingdings,Sans-Serif</vt:lpstr>
      <vt:lpstr>Legion-0513</vt:lpstr>
      <vt:lpstr>Protocol</vt:lpstr>
      <vt:lpstr>CEREMONIES</vt:lpstr>
      <vt:lpstr>AMERICAN LEGION CAP AND UNIFORM</vt:lpstr>
      <vt:lpstr>WHEN TO WEAR THE CAP</vt:lpstr>
      <vt:lpstr>WHEN NOT TO WEAR THE CAP</vt:lpstr>
      <vt:lpstr>MEMBERSHIP’S CONDUCT  DURING THE MEETING</vt:lpstr>
      <vt:lpstr>MEMBERSHIP’S CONDUCT  DURING THE MEETING (CONT’D)</vt:lpstr>
      <vt:lpstr>MEMBERSHIP’S CONDUCT  DURING THE MEETING (CONT’D)</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Tuesday Training</dc:title>
  <dc:creator>Emery, Michele A.</dc:creator>
  <cp:lastModifiedBy>Microsoft account</cp:lastModifiedBy>
  <cp:revision>9</cp:revision>
  <dcterms:created xsi:type="dcterms:W3CDTF">2020-11-25T00:19:48Z</dcterms:created>
  <dcterms:modified xsi:type="dcterms:W3CDTF">2021-08-09T16:12:01Z</dcterms:modified>
</cp:coreProperties>
</file>